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30"/>
  </p:notesMasterIdLst>
  <p:sldIdLst>
    <p:sldId id="256" r:id="rId4"/>
    <p:sldId id="262" r:id="rId5"/>
    <p:sldId id="378" r:id="rId6"/>
    <p:sldId id="266" r:id="rId7"/>
    <p:sldId id="381" r:id="rId8"/>
    <p:sldId id="382" r:id="rId9"/>
    <p:sldId id="374" r:id="rId10"/>
    <p:sldId id="272" r:id="rId11"/>
    <p:sldId id="384" r:id="rId12"/>
    <p:sldId id="383" r:id="rId13"/>
    <p:sldId id="368" r:id="rId14"/>
    <p:sldId id="363" r:id="rId15"/>
    <p:sldId id="356" r:id="rId16"/>
    <p:sldId id="373" r:id="rId17"/>
    <p:sldId id="335" r:id="rId18"/>
    <p:sldId id="380" r:id="rId19"/>
    <p:sldId id="386" r:id="rId20"/>
    <p:sldId id="387" r:id="rId21"/>
    <p:sldId id="277" r:id="rId22"/>
    <p:sldId id="360" r:id="rId23"/>
    <p:sldId id="377" r:id="rId24"/>
    <p:sldId id="275" r:id="rId25"/>
    <p:sldId id="357" r:id="rId26"/>
    <p:sldId id="388" r:id="rId27"/>
    <p:sldId id="389" r:id="rId28"/>
    <p:sldId id="260" r:id="rId29"/>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4660" autoAdjust="0"/>
  </p:normalViewPr>
  <p:slideViewPr>
    <p:cSldViewPr snapToGrid="0">
      <p:cViewPr varScale="1">
        <p:scale>
          <a:sx n="72" d="100"/>
          <a:sy n="72" d="100"/>
        </p:scale>
        <p:origin x="846" y="78"/>
      </p:cViewPr>
      <p:guideLst>
        <p:guide orient="horz" pos="2472"/>
        <p:guide pos="3840"/>
      </p:guideLst>
    </p:cSldViewPr>
  </p:slideViewPr>
  <p:outlineViewPr>
    <p:cViewPr>
      <p:scale>
        <a:sx n="33" d="100"/>
        <a:sy n="33" d="100"/>
      </p:scale>
      <p:origin x="0" y="4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766CB-8923-4EB5-977B-D8FEEDD6AFD5}" type="datetimeFigureOut">
              <a:rPr lang="en-US" smtClean="0"/>
              <a:pPr/>
              <a:t>6/12/2020</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5ED73-C8AD-426E-830D-451E6BA530BC}" type="slidenum">
              <a:rPr lang="en-IN" smtClean="0"/>
              <a:pPr/>
              <a:t>‹#›</a:t>
            </a:fld>
            <a:endParaRPr lang="en-IN"/>
          </a:p>
        </p:txBody>
      </p:sp>
    </p:spTree>
    <p:extLst>
      <p:ext uri="{BB962C8B-B14F-4D97-AF65-F5344CB8AC3E}">
        <p14:creationId xmlns:p14="http://schemas.microsoft.com/office/powerpoint/2010/main" val="360122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31" y="339511"/>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AB49C-82D6-462D-8630-09F94CD9C293}"/>
              </a:ext>
            </a:extLst>
          </p:cNvPr>
          <p:cNvSpPr/>
          <p:nvPr userDrawn="1"/>
        </p:nvSpPr>
        <p:spPr>
          <a:xfrm>
            <a:off x="0" y="0"/>
            <a:ext cx="12192000" cy="653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8D265AB-C1BD-4CEB-AE14-D0E6C976BF8A}"/>
              </a:ext>
            </a:extLst>
          </p:cNvPr>
          <p:cNvSpPr/>
          <p:nvPr userDrawn="1"/>
        </p:nvSpPr>
        <p:spPr>
          <a:xfrm>
            <a:off x="722813" y="291741"/>
            <a:ext cx="10519955" cy="7720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9">
            <a:extLst>
              <a:ext uri="{FF2B5EF4-FFF2-40B4-BE49-F238E27FC236}">
                <a16:creationId xmlns:a16="http://schemas.microsoft.com/office/drawing/2014/main" id="{373C4845-8216-4B2A-A66E-536E74678B59}"/>
              </a:ext>
            </a:extLst>
          </p:cNvPr>
          <p:cNvSpPr>
            <a:spLocks noGrp="1"/>
          </p:cNvSpPr>
          <p:nvPr>
            <p:ph type="body" sz="quarter" idx="10" hasCustomPrompt="1"/>
          </p:nvPr>
        </p:nvSpPr>
        <p:spPr>
          <a:xfrm>
            <a:off x="323531" y="33951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Rectangle 5">
            <a:extLst>
              <a:ext uri="{FF2B5EF4-FFF2-40B4-BE49-F238E27FC236}">
                <a16:creationId xmlns:a16="http://schemas.microsoft.com/office/drawing/2014/main" id="{CFF96AC6-9B82-47F8-82E6-EA6FB9EA9653}"/>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4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895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59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1" y="33951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44">
            <a:extLst>
              <a:ext uri="{FF2B5EF4-FFF2-40B4-BE49-F238E27FC236}">
                <a16:creationId xmlns:a16="http://schemas.microsoft.com/office/drawing/2014/main" id="{C07FBD2D-6A89-414D-85F9-7BB69D5020BD}"/>
              </a:ext>
            </a:extLst>
          </p:cNvPr>
          <p:cNvSpPr>
            <a:spLocks noChangeAspect="1"/>
          </p:cNvSpPr>
          <p:nvPr/>
        </p:nvSpPr>
        <p:spPr>
          <a:xfrm>
            <a:off x="8608027" y="1457403"/>
            <a:ext cx="2915575"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7" name="Freeform 44">
            <a:extLst>
              <a:ext uri="{FF2B5EF4-FFF2-40B4-BE49-F238E27FC236}">
                <a16:creationId xmlns:a16="http://schemas.microsoft.com/office/drawing/2014/main" id="{B11ECC53-3D93-4507-89DA-7C96C5F98371}"/>
              </a:ext>
            </a:extLst>
          </p:cNvPr>
          <p:cNvSpPr>
            <a:spLocks noChangeAspect="1"/>
          </p:cNvSpPr>
          <p:nvPr userDrawn="1"/>
        </p:nvSpPr>
        <p:spPr>
          <a:xfrm flipH="1">
            <a:off x="681575" y="2390853"/>
            <a:ext cx="2915575"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6" name="그림 개체 틀 2">
            <a:extLst>
              <a:ext uri="{FF2B5EF4-FFF2-40B4-BE49-F238E27FC236}">
                <a16:creationId xmlns:a16="http://schemas.microsoft.com/office/drawing/2014/main" id="{5B2F270D-6127-4230-AAA0-00D1740544F6}"/>
              </a:ext>
            </a:extLst>
          </p:cNvPr>
          <p:cNvSpPr>
            <a:spLocks noGrp="1"/>
          </p:cNvSpPr>
          <p:nvPr>
            <p:ph type="pic" sz="quarter" idx="59" hasCustomPrompt="1"/>
          </p:nvPr>
        </p:nvSpPr>
        <p:spPr>
          <a:xfrm>
            <a:off x="1811890" y="252965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FCAD4D1-1D22-4C76-A670-F8AC37A106D2}"/>
              </a:ext>
            </a:extLst>
          </p:cNvPr>
          <p:cNvSpPr>
            <a:spLocks noGrp="1"/>
          </p:cNvSpPr>
          <p:nvPr>
            <p:ph type="pic" sz="quarter" idx="60" hasCustomPrompt="1"/>
          </p:nvPr>
        </p:nvSpPr>
        <p:spPr>
          <a:xfrm>
            <a:off x="9117567" y="15962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Freeform 44">
            <a:extLst>
              <a:ext uri="{FF2B5EF4-FFF2-40B4-BE49-F238E27FC236}">
                <a16:creationId xmlns:a16="http://schemas.microsoft.com/office/drawing/2014/main" id="{C3AF9648-F60B-452B-86AC-AB13E224D3FD}"/>
              </a:ext>
            </a:extLst>
          </p:cNvPr>
          <p:cNvSpPr>
            <a:spLocks noChangeAspect="1"/>
          </p:cNvSpPr>
          <p:nvPr userDrawn="1"/>
        </p:nvSpPr>
        <p:spPr>
          <a:xfrm>
            <a:off x="4705887" y="4314903"/>
            <a:ext cx="2915575" cy="1570864"/>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bg1"/>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0" name="그림 개체 틀 2">
            <a:extLst>
              <a:ext uri="{FF2B5EF4-FFF2-40B4-BE49-F238E27FC236}">
                <a16:creationId xmlns:a16="http://schemas.microsoft.com/office/drawing/2014/main" id="{ADE84C9C-AE4C-4919-85E3-27955132D9EC}"/>
              </a:ext>
            </a:extLst>
          </p:cNvPr>
          <p:cNvSpPr>
            <a:spLocks noGrp="1"/>
          </p:cNvSpPr>
          <p:nvPr>
            <p:ph type="pic" sz="quarter" idx="61" hasCustomPrompt="1"/>
          </p:nvPr>
        </p:nvSpPr>
        <p:spPr>
          <a:xfrm>
            <a:off x="5202791" y="4453705"/>
            <a:ext cx="1293260" cy="1293260"/>
          </a:xfrm>
          <a:prstGeom prst="ellipse">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0412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0"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6"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4"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31"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45214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723FA40-FCE6-4B16-AF36-281B510020EB}"/>
              </a:ext>
            </a:extLst>
          </p:cNvPr>
          <p:cNvSpPr>
            <a:spLocks noGrp="1"/>
          </p:cNvSpPr>
          <p:nvPr>
            <p:ph type="pic" sz="quarter" idx="42" hasCustomPrompt="1"/>
          </p:nvPr>
        </p:nvSpPr>
        <p:spPr>
          <a:xfrm>
            <a:off x="733463" y="1792600"/>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3" name="Picture Placeholder 2">
            <a:extLst>
              <a:ext uri="{FF2B5EF4-FFF2-40B4-BE49-F238E27FC236}">
                <a16:creationId xmlns:a16="http://schemas.microsoft.com/office/drawing/2014/main" id="{A198B135-3ED1-42E9-A42D-5B4F7F10C237}"/>
              </a:ext>
            </a:extLst>
          </p:cNvPr>
          <p:cNvSpPr>
            <a:spLocks noGrp="1"/>
          </p:cNvSpPr>
          <p:nvPr>
            <p:ph type="pic" sz="quarter" idx="54" hasCustomPrompt="1"/>
          </p:nvPr>
        </p:nvSpPr>
        <p:spPr>
          <a:xfrm>
            <a:off x="733463" y="2878386"/>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4" name="Picture Placeholder 2">
            <a:extLst>
              <a:ext uri="{FF2B5EF4-FFF2-40B4-BE49-F238E27FC236}">
                <a16:creationId xmlns:a16="http://schemas.microsoft.com/office/drawing/2014/main" id="{B0371065-5281-4086-9A62-2FB24E56E50B}"/>
              </a:ext>
            </a:extLst>
          </p:cNvPr>
          <p:cNvSpPr>
            <a:spLocks noGrp="1"/>
          </p:cNvSpPr>
          <p:nvPr>
            <p:ph type="pic" sz="quarter" idx="57" hasCustomPrompt="1"/>
          </p:nvPr>
        </p:nvSpPr>
        <p:spPr>
          <a:xfrm>
            <a:off x="733463" y="3964172"/>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5" name="Picture Placeholder 2">
            <a:extLst>
              <a:ext uri="{FF2B5EF4-FFF2-40B4-BE49-F238E27FC236}">
                <a16:creationId xmlns:a16="http://schemas.microsoft.com/office/drawing/2014/main" id="{1805CC9B-AA32-4069-B262-3DA21DB7FF55}"/>
              </a:ext>
            </a:extLst>
          </p:cNvPr>
          <p:cNvSpPr>
            <a:spLocks noGrp="1"/>
          </p:cNvSpPr>
          <p:nvPr>
            <p:ph type="pic" sz="quarter" idx="60" hasCustomPrompt="1"/>
          </p:nvPr>
        </p:nvSpPr>
        <p:spPr>
          <a:xfrm>
            <a:off x="733463" y="5049957"/>
            <a:ext cx="1800000" cy="1008000"/>
          </a:xfrm>
          <a:prstGeom prst="roundRect">
            <a:avLst>
              <a:gd name="adj" fmla="val 7223"/>
            </a:avLst>
          </a:prstGeom>
          <a:solidFill>
            <a:schemeClr val="bg1">
              <a:lumMod val="95000"/>
            </a:schemeClr>
          </a:solidFill>
        </p:spPr>
        <p:txBody>
          <a:bodyPr anchor="ct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EAF47A72-6930-4058-A5F2-8E8A5F1A5B43}"/>
              </a:ext>
            </a:extLst>
          </p:cNvPr>
          <p:cNvSpPr>
            <a:spLocks noGrp="1"/>
          </p:cNvSpPr>
          <p:nvPr>
            <p:ph type="body" sz="quarter" idx="16" hasCustomPrompt="1"/>
          </p:nvPr>
        </p:nvSpPr>
        <p:spPr>
          <a:xfrm>
            <a:off x="323531"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9076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514C0E-C202-46C1-9852-BA3E45CA02B3}"/>
              </a:ext>
            </a:extLst>
          </p:cNvPr>
          <p:cNvSpPr/>
          <p:nvPr userDrawn="1"/>
        </p:nvSpPr>
        <p:spPr>
          <a:xfrm>
            <a:off x="9315811" y="3209360"/>
            <a:ext cx="2160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3" name="Picture Placeholder 2">
            <a:extLst>
              <a:ext uri="{FF2B5EF4-FFF2-40B4-BE49-F238E27FC236}">
                <a16:creationId xmlns:a16="http://schemas.microsoft.com/office/drawing/2014/main" id="{FF202D61-F30B-4228-A377-5750CAA2B9B7}"/>
              </a:ext>
            </a:extLst>
          </p:cNvPr>
          <p:cNvSpPr>
            <a:spLocks noGrp="1"/>
          </p:cNvSpPr>
          <p:nvPr>
            <p:ph type="pic" idx="15" hasCustomPrompt="1"/>
          </p:nvPr>
        </p:nvSpPr>
        <p:spPr>
          <a:xfrm>
            <a:off x="9315811" y="17730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8C423E02-128E-42A1-8953-2DE50A51FCF9}"/>
              </a:ext>
            </a:extLst>
          </p:cNvPr>
          <p:cNvSpPr/>
          <p:nvPr userDrawn="1"/>
        </p:nvSpPr>
        <p:spPr>
          <a:xfrm>
            <a:off x="7155811" y="4645814"/>
            <a:ext cx="2160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5" name="Picture Placeholder 2">
            <a:extLst>
              <a:ext uri="{FF2B5EF4-FFF2-40B4-BE49-F238E27FC236}">
                <a16:creationId xmlns:a16="http://schemas.microsoft.com/office/drawing/2014/main" id="{06F87C8A-190B-4FCA-A7E1-913DC2A32AA2}"/>
              </a:ext>
            </a:extLst>
          </p:cNvPr>
          <p:cNvSpPr>
            <a:spLocks noGrp="1"/>
          </p:cNvSpPr>
          <p:nvPr>
            <p:ph type="pic" idx="16" hasCustomPrompt="1"/>
          </p:nvPr>
        </p:nvSpPr>
        <p:spPr>
          <a:xfrm>
            <a:off x="9315811"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A0A630E-93DB-487F-929A-17764764CDB1}"/>
              </a:ext>
            </a:extLst>
          </p:cNvPr>
          <p:cNvSpPr>
            <a:spLocks noGrp="1"/>
          </p:cNvSpPr>
          <p:nvPr>
            <p:ph type="pic" idx="17" hasCustomPrompt="1"/>
          </p:nvPr>
        </p:nvSpPr>
        <p:spPr>
          <a:xfrm>
            <a:off x="7155596"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Rectangle 6">
            <a:extLst>
              <a:ext uri="{FF2B5EF4-FFF2-40B4-BE49-F238E27FC236}">
                <a16:creationId xmlns:a16="http://schemas.microsoft.com/office/drawing/2014/main" id="{6711B731-17ED-4D6F-800A-73D3A14C3992}"/>
              </a:ext>
            </a:extLst>
          </p:cNvPr>
          <p:cNvSpPr/>
          <p:nvPr userDrawn="1"/>
        </p:nvSpPr>
        <p:spPr>
          <a:xfrm>
            <a:off x="7155811" y="1773034"/>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8" name="Rectangle 7">
            <a:extLst>
              <a:ext uri="{FF2B5EF4-FFF2-40B4-BE49-F238E27FC236}">
                <a16:creationId xmlns:a16="http://schemas.microsoft.com/office/drawing/2014/main" id="{B6746A58-880F-470E-AAFB-4D7CB30D2CF6}"/>
              </a:ext>
            </a:extLst>
          </p:cNvPr>
          <p:cNvSpPr/>
          <p:nvPr userDrawn="1"/>
        </p:nvSpPr>
        <p:spPr>
          <a:xfrm>
            <a:off x="4995381" y="3209360"/>
            <a:ext cx="2160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9" name="Picture Placeholder 2">
            <a:extLst>
              <a:ext uri="{FF2B5EF4-FFF2-40B4-BE49-F238E27FC236}">
                <a16:creationId xmlns:a16="http://schemas.microsoft.com/office/drawing/2014/main" id="{FBD37972-1F7F-4C9E-A6D4-C90E3B8369F0}"/>
              </a:ext>
            </a:extLst>
          </p:cNvPr>
          <p:cNvSpPr>
            <a:spLocks noGrp="1"/>
          </p:cNvSpPr>
          <p:nvPr>
            <p:ph type="pic" idx="18" hasCustomPrompt="1"/>
          </p:nvPr>
        </p:nvSpPr>
        <p:spPr>
          <a:xfrm>
            <a:off x="4994903" y="46458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a:extLst>
              <a:ext uri="{FF2B5EF4-FFF2-40B4-BE49-F238E27FC236}">
                <a16:creationId xmlns:a16="http://schemas.microsoft.com/office/drawing/2014/main" id="{8E23BEDE-B250-40DE-8D39-C0803D8CC43A}"/>
              </a:ext>
            </a:extLst>
          </p:cNvPr>
          <p:cNvSpPr>
            <a:spLocks noGrp="1"/>
          </p:cNvSpPr>
          <p:nvPr>
            <p:ph type="pic" idx="20" hasCustomPrompt="1"/>
          </p:nvPr>
        </p:nvSpPr>
        <p:spPr>
          <a:xfrm>
            <a:off x="2835167" y="32093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Rectangle 10">
            <a:extLst>
              <a:ext uri="{FF2B5EF4-FFF2-40B4-BE49-F238E27FC236}">
                <a16:creationId xmlns:a16="http://schemas.microsoft.com/office/drawing/2014/main" id="{4D3AFCEB-A5C6-4DD3-BD22-AE741EDA18AE}"/>
              </a:ext>
            </a:extLst>
          </p:cNvPr>
          <p:cNvSpPr/>
          <p:nvPr userDrawn="1"/>
        </p:nvSpPr>
        <p:spPr>
          <a:xfrm>
            <a:off x="674951" y="3209360"/>
            <a:ext cx="2160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22" name="Text Placeholder 9">
            <a:extLst>
              <a:ext uri="{FF2B5EF4-FFF2-40B4-BE49-F238E27FC236}">
                <a16:creationId xmlns:a16="http://schemas.microsoft.com/office/drawing/2014/main" id="{B5DC6E82-1C6B-48EE-8DA8-170A8B24277E}"/>
              </a:ext>
            </a:extLst>
          </p:cNvPr>
          <p:cNvSpPr>
            <a:spLocks noGrp="1"/>
          </p:cNvSpPr>
          <p:nvPr>
            <p:ph type="body" sz="quarter" idx="21" hasCustomPrompt="1"/>
          </p:nvPr>
        </p:nvSpPr>
        <p:spPr>
          <a:xfrm>
            <a:off x="323531"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04456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2"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31" y="33951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904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3"/>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189116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35068011-3E24-404B-997C-ABD66374BC7E}"/>
              </a:ext>
            </a:extLst>
          </p:cNvPr>
          <p:cNvSpPr/>
          <p:nvPr userDrawn="1"/>
        </p:nvSpPr>
        <p:spPr>
          <a:xfrm>
            <a:off x="5796" y="4873507"/>
            <a:ext cx="12192000" cy="1988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0">
            <a:extLst>
              <a:ext uri="{FF2B5EF4-FFF2-40B4-BE49-F238E27FC236}">
                <a16:creationId xmlns:a16="http://schemas.microsoft.com/office/drawing/2014/main" id="{AD1DE5BA-BA06-4EBF-9938-3F11999554D9}"/>
              </a:ext>
            </a:extLst>
          </p:cNvPr>
          <p:cNvSpPr/>
          <p:nvPr userDrawn="1"/>
        </p:nvSpPr>
        <p:spPr>
          <a:xfrm>
            <a:off x="2795451" y="3684257"/>
            <a:ext cx="6773112"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5" name="Rectangle 6">
            <a:extLst>
              <a:ext uri="{FF2B5EF4-FFF2-40B4-BE49-F238E27FC236}">
                <a16:creationId xmlns:a16="http://schemas.microsoft.com/office/drawing/2014/main" id="{F7A08108-4EE6-461B-9FF3-F537D87628DE}"/>
              </a:ext>
            </a:extLst>
          </p:cNvPr>
          <p:cNvSpPr/>
          <p:nvPr userDrawn="1"/>
        </p:nvSpPr>
        <p:spPr>
          <a:xfrm>
            <a:off x="2795454" y="1518828"/>
            <a:ext cx="8674447"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6" name="Rectangle 7">
            <a:extLst>
              <a:ext uri="{FF2B5EF4-FFF2-40B4-BE49-F238E27FC236}">
                <a16:creationId xmlns:a16="http://schemas.microsoft.com/office/drawing/2014/main" id="{70B55793-022B-40B7-AD0E-44BFA6CCA944}"/>
              </a:ext>
            </a:extLst>
          </p:cNvPr>
          <p:cNvSpPr/>
          <p:nvPr userDrawn="1"/>
        </p:nvSpPr>
        <p:spPr>
          <a:xfrm>
            <a:off x="2795454" y="2240638"/>
            <a:ext cx="8040025" cy="612000"/>
          </a:xfrm>
          <a:prstGeom prst="rect">
            <a:avLst/>
          </a:prstGeom>
          <a:solidFill>
            <a:schemeClr val="accent2"/>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7" name="Rectangle 8">
            <a:extLst>
              <a:ext uri="{FF2B5EF4-FFF2-40B4-BE49-F238E27FC236}">
                <a16:creationId xmlns:a16="http://schemas.microsoft.com/office/drawing/2014/main" id="{AE96286A-6E16-47F3-8E5A-2F3D95830AF1}"/>
              </a:ext>
            </a:extLst>
          </p:cNvPr>
          <p:cNvSpPr/>
          <p:nvPr userDrawn="1"/>
        </p:nvSpPr>
        <p:spPr>
          <a:xfrm>
            <a:off x="2795454" y="2962448"/>
            <a:ext cx="7406569" cy="612000"/>
          </a:xfrm>
          <a:prstGeom prst="rect">
            <a:avLst/>
          </a:prstGeom>
          <a:solidFill>
            <a:schemeClr val="accent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2800">
              <a:solidFill>
                <a:schemeClr val="tx1">
                  <a:lumMod val="65000"/>
                  <a:lumOff val="35000"/>
                </a:schemeClr>
              </a:solidFill>
            </a:endParaRPr>
          </a:p>
        </p:txBody>
      </p:sp>
      <p:sp>
        <p:nvSpPr>
          <p:cNvPr id="18" name="Rectangle 4">
            <a:extLst>
              <a:ext uri="{FF2B5EF4-FFF2-40B4-BE49-F238E27FC236}">
                <a16:creationId xmlns:a16="http://schemas.microsoft.com/office/drawing/2014/main" id="{F49343B5-4DD0-4DD6-A724-99AEB3EDFC59}"/>
              </a:ext>
            </a:extLst>
          </p:cNvPr>
          <p:cNvSpPr/>
          <p:nvPr userDrawn="1"/>
        </p:nvSpPr>
        <p:spPr>
          <a:xfrm>
            <a:off x="5796" y="4347"/>
            <a:ext cx="12192000" cy="980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제목 1"/>
          <p:cNvSpPr>
            <a:spLocks noGrp="1"/>
          </p:cNvSpPr>
          <p:nvPr>
            <p:ph type="title" hasCustomPrompt="1"/>
          </p:nvPr>
        </p:nvSpPr>
        <p:spPr>
          <a:xfrm>
            <a:off x="0" y="134929"/>
            <a:ext cx="12192000" cy="710877"/>
          </a:xfrm>
          <a:prstGeom prst="rect">
            <a:avLst/>
          </a:prstGeom>
        </p:spPr>
        <p:txBody>
          <a:bodyPr anchor="ctr">
            <a:noAutofit/>
          </a:bodyPr>
          <a:lstStyle>
            <a:lvl1pPr algn="ctr">
              <a:defRPr sz="4800" b="0" baseline="0">
                <a:solidFill>
                  <a:schemeClr val="bg1"/>
                </a:solidFill>
                <a:latin typeface="Arial" pitchFamily="34" charset="0"/>
                <a:cs typeface="Arial" pitchFamily="34" charset="0"/>
              </a:defRPr>
            </a:lvl1pPr>
          </a:lstStyle>
          <a:p>
            <a:r>
              <a:rPr lang="en-US" altLang="ko-KR" dirty="0"/>
              <a:t>IMAGES AND CONTENTS</a:t>
            </a:r>
            <a:endParaRPr lang="ko-KR" altLang="en-US" dirty="0"/>
          </a:p>
        </p:txBody>
      </p:sp>
      <p:sp>
        <p:nvSpPr>
          <p:cNvPr id="19" name="Rounded Rectangle 39">
            <a:extLst>
              <a:ext uri="{FF2B5EF4-FFF2-40B4-BE49-F238E27FC236}">
                <a16:creationId xmlns:a16="http://schemas.microsoft.com/office/drawing/2014/main" id="{8E77609A-C716-4CBD-BEA4-A609FE58474A}"/>
              </a:ext>
            </a:extLst>
          </p:cNvPr>
          <p:cNvSpPr/>
          <p:nvPr userDrawn="1"/>
        </p:nvSpPr>
        <p:spPr>
          <a:xfrm rot="2483232">
            <a:off x="-67621" y="1813625"/>
            <a:ext cx="4223096" cy="5102585"/>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2" name="Group 25">
            <a:extLst>
              <a:ext uri="{FF2B5EF4-FFF2-40B4-BE49-F238E27FC236}">
                <a16:creationId xmlns:a16="http://schemas.microsoft.com/office/drawing/2014/main" id="{C3C36A55-5CA9-4DE6-9CF6-5BCA648BB917}"/>
              </a:ext>
            </a:extLst>
          </p:cNvPr>
          <p:cNvGrpSpPr/>
          <p:nvPr userDrawn="1"/>
        </p:nvGrpSpPr>
        <p:grpSpPr>
          <a:xfrm rot="20722853">
            <a:off x="1182415" y="1329448"/>
            <a:ext cx="1957012" cy="3534846"/>
            <a:chOff x="445712" y="1449040"/>
            <a:chExt cx="2113018" cy="3924176"/>
          </a:xfrm>
        </p:grpSpPr>
        <p:sp>
          <p:nvSpPr>
            <p:cNvPr id="22" name="Rounded Rectangle 17">
              <a:extLst>
                <a:ext uri="{FF2B5EF4-FFF2-40B4-BE49-F238E27FC236}">
                  <a16:creationId xmlns:a16="http://schemas.microsoft.com/office/drawing/2014/main" id="{E1E721D1-1CB8-4236-BB6B-28EEE4CFD70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19">
              <a:extLst>
                <a:ext uri="{FF2B5EF4-FFF2-40B4-BE49-F238E27FC236}">
                  <a16:creationId xmlns:a16="http://schemas.microsoft.com/office/drawing/2014/main" id="{6A5115FB-497D-4B6A-98E3-9881A4521F6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4" name="Group 24">
              <a:extLst>
                <a:ext uri="{FF2B5EF4-FFF2-40B4-BE49-F238E27FC236}">
                  <a16:creationId xmlns:a16="http://schemas.microsoft.com/office/drawing/2014/main" id="{AFC36484-4A34-49A7-8E44-698758E5D86D}"/>
                </a:ext>
              </a:extLst>
            </p:cNvPr>
            <p:cNvGrpSpPr/>
            <p:nvPr userDrawn="1"/>
          </p:nvGrpSpPr>
          <p:grpSpPr>
            <a:xfrm>
              <a:off x="1407705" y="5045834"/>
              <a:ext cx="211967" cy="211967"/>
              <a:chOff x="1549420" y="5712364"/>
              <a:chExt cx="312583" cy="312583"/>
            </a:xfrm>
          </p:grpSpPr>
          <p:sp>
            <p:nvSpPr>
              <p:cNvPr id="25" name="Oval 22">
                <a:extLst>
                  <a:ext uri="{FF2B5EF4-FFF2-40B4-BE49-F238E27FC236}">
                    <a16:creationId xmlns:a16="http://schemas.microsoft.com/office/drawing/2014/main" id="{E2DA39FA-6830-4BE3-94A6-ED9AE21647B0}"/>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23">
                <a:extLst>
                  <a:ext uri="{FF2B5EF4-FFF2-40B4-BE49-F238E27FC236}">
                    <a16:creationId xmlns:a16="http://schemas.microsoft.com/office/drawing/2014/main" id="{DAA36B1E-0B62-4DE0-83A5-12E8EBB4F86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580C7545-90AC-4A60-96DA-F91A324F4C1A}"/>
              </a:ext>
            </a:extLst>
          </p:cNvPr>
          <p:cNvSpPr>
            <a:spLocks noGrp="1"/>
          </p:cNvSpPr>
          <p:nvPr>
            <p:ph type="pic" idx="1" hasCustomPrompt="1"/>
          </p:nvPr>
        </p:nvSpPr>
        <p:spPr>
          <a:xfrm rot="20700000">
            <a:off x="1270589" y="1627807"/>
            <a:ext cx="1786145" cy="29000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4127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s &amp; Contents Layou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3570514"/>
          </a:xfrm>
          <a:prstGeom prst="rect">
            <a:avLst/>
          </a:prstGeom>
          <a:blipFill>
            <a:blip r:embed="rId2">
              <a:extLst>
                <a:ext uri="{BEBA8EAE-BF5A-486C-A8C5-ECC9F3942E4B}">
                  <a14:imgProps xmlns:a14="http://schemas.microsoft.com/office/drawing/2010/main">
                    <a14:imgLayer r:embed="rId3">
                      <a14:imgEffect>
                        <a14:brightnessContrast bright="-54000" contrast="-40000"/>
                      </a14:imgEffect>
                    </a14:imgLayer>
                  </a14:imgProps>
                </a:ext>
              </a:extLst>
            </a:blip>
            <a:srcRect/>
            <a:stretch>
              <a:fillRect l="-14642" t="-15495" r="-1701" b="-591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4" name="Group 25">
            <a:extLst>
              <a:ext uri="{FF2B5EF4-FFF2-40B4-BE49-F238E27FC236}">
                <a16:creationId xmlns:a16="http://schemas.microsoft.com/office/drawing/2014/main" id="{E9330B01-579F-424F-88B4-442B27C3FD1F}"/>
              </a:ext>
            </a:extLst>
          </p:cNvPr>
          <p:cNvGrpSpPr/>
          <p:nvPr userDrawn="1"/>
        </p:nvGrpSpPr>
        <p:grpSpPr>
          <a:xfrm>
            <a:off x="772510" y="1381362"/>
            <a:ext cx="2363007" cy="4388439"/>
            <a:chOff x="445712" y="1449040"/>
            <a:chExt cx="2113018" cy="3924176"/>
          </a:xfrm>
        </p:grpSpPr>
        <p:sp>
          <p:nvSpPr>
            <p:cNvPr id="15" name="Rounded Rectangle 17">
              <a:extLst>
                <a:ext uri="{FF2B5EF4-FFF2-40B4-BE49-F238E27FC236}">
                  <a16:creationId xmlns:a16="http://schemas.microsoft.com/office/drawing/2014/main" id="{DF5309E7-5C45-46FB-8D51-A79BC880452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9">
              <a:extLst>
                <a:ext uri="{FF2B5EF4-FFF2-40B4-BE49-F238E27FC236}">
                  <a16:creationId xmlns:a16="http://schemas.microsoft.com/office/drawing/2014/main" id="{E17A469B-E2D7-46B6-963B-D630BC1E380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7" name="Group 24">
              <a:extLst>
                <a:ext uri="{FF2B5EF4-FFF2-40B4-BE49-F238E27FC236}">
                  <a16:creationId xmlns:a16="http://schemas.microsoft.com/office/drawing/2014/main" id="{13ED4751-67E3-44E4-99EF-78A49BB4607B}"/>
                </a:ext>
              </a:extLst>
            </p:cNvPr>
            <p:cNvGrpSpPr/>
            <p:nvPr userDrawn="1"/>
          </p:nvGrpSpPr>
          <p:grpSpPr>
            <a:xfrm>
              <a:off x="1407705" y="5045834"/>
              <a:ext cx="211967" cy="211967"/>
              <a:chOff x="1549420" y="5712364"/>
              <a:chExt cx="312583" cy="312583"/>
            </a:xfrm>
          </p:grpSpPr>
          <p:sp>
            <p:nvSpPr>
              <p:cNvPr id="28" name="Oval 22">
                <a:extLst>
                  <a:ext uri="{FF2B5EF4-FFF2-40B4-BE49-F238E27FC236}">
                    <a16:creationId xmlns:a16="http://schemas.microsoft.com/office/drawing/2014/main" id="{884763FA-F364-4A38-A2F7-1FDAC986ADF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3">
                <a:extLst>
                  <a:ext uri="{FF2B5EF4-FFF2-40B4-BE49-F238E27FC236}">
                    <a16:creationId xmlns:a16="http://schemas.microsoft.com/office/drawing/2014/main" id="{A03A78DF-3C97-40F0-8EAF-1ED4E050ACA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0" name="Picture Placeholder 9">
            <a:extLst>
              <a:ext uri="{FF2B5EF4-FFF2-40B4-BE49-F238E27FC236}">
                <a16:creationId xmlns:a16="http://schemas.microsoft.com/office/drawing/2014/main" id="{C2375C0B-9A4C-42FF-991E-CA66F2BCF797}"/>
              </a:ext>
            </a:extLst>
          </p:cNvPr>
          <p:cNvSpPr>
            <a:spLocks noGrp="1"/>
          </p:cNvSpPr>
          <p:nvPr>
            <p:ph type="pic" sz="quarter" idx="10" hasCustomPrompt="1"/>
          </p:nvPr>
        </p:nvSpPr>
        <p:spPr>
          <a:xfrm>
            <a:off x="930617" y="1740800"/>
            <a:ext cx="2025659" cy="3511142"/>
          </a:xfrm>
          <a:prstGeom prst="rect">
            <a:avLst/>
          </a:prstGeom>
          <a:solidFill>
            <a:schemeClr val="bg1">
              <a:lumMod val="95000"/>
            </a:schemeClr>
          </a:solidFill>
          <a:ln w="25400">
            <a:noFill/>
          </a:ln>
          <a:effectLst/>
        </p:spPr>
        <p:txBody>
          <a:bodyPr anchor="ctr"/>
          <a:lstStyle>
            <a:lvl1pPr marL="0" indent="0" algn="ctr">
              <a:buNone/>
              <a:defRPr lang="ko-KR" altLang="en-US" sz="1200" dirty="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132435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7"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2" y="258389"/>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7" y="1203772"/>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1" y="1316154"/>
            <a:ext cx="456811"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2"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5" y="873730"/>
            <a:ext cx="290771"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534684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1B174B9-DDA6-43AC-94FF-E49E8A4C9EE5}"/>
              </a:ext>
            </a:extLst>
          </p:cNvPr>
          <p:cNvSpPr/>
          <p:nvPr userDrawn="1"/>
        </p:nvSpPr>
        <p:spPr>
          <a:xfrm>
            <a:off x="4"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Freeform: Shape 9">
            <a:extLst>
              <a:ext uri="{FF2B5EF4-FFF2-40B4-BE49-F238E27FC236}">
                <a16:creationId xmlns:a16="http://schemas.microsoft.com/office/drawing/2014/main" id="{6AFFB5B8-275F-4541-94CB-C7A723310F6D}"/>
              </a:ext>
            </a:extLst>
          </p:cNvPr>
          <p:cNvSpPr/>
          <p:nvPr userDrawn="1"/>
        </p:nvSpPr>
        <p:spPr>
          <a:xfrm rot="20330711">
            <a:off x="7416424" y="-293215"/>
            <a:ext cx="234813"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Shape 12">
            <a:extLst>
              <a:ext uri="{FF2B5EF4-FFF2-40B4-BE49-F238E27FC236}">
                <a16:creationId xmlns:a16="http://schemas.microsoft.com/office/drawing/2014/main" id="{2A91EB93-1A80-4108-9845-8CEBD98D597C}"/>
              </a:ext>
            </a:extLst>
          </p:cNvPr>
          <p:cNvSpPr/>
          <p:nvPr userDrawn="1"/>
        </p:nvSpPr>
        <p:spPr>
          <a:xfrm rot="20330711">
            <a:off x="8020267"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Shape 13">
            <a:extLst>
              <a:ext uri="{FF2B5EF4-FFF2-40B4-BE49-F238E27FC236}">
                <a16:creationId xmlns:a16="http://schemas.microsoft.com/office/drawing/2014/main" id="{F3E07247-868E-438C-BD34-0D0EC28772B4}"/>
              </a:ext>
            </a:extLst>
          </p:cNvPr>
          <p:cNvSpPr/>
          <p:nvPr userDrawn="1"/>
        </p:nvSpPr>
        <p:spPr>
          <a:xfrm rot="20330711" flipH="1" flipV="1">
            <a:off x="10369956" y="4253075"/>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47C4C6-F743-4638-89B5-60146629A59E}"/>
              </a:ext>
            </a:extLst>
          </p:cNvPr>
          <p:cNvGrpSpPr/>
          <p:nvPr userDrawn="1"/>
        </p:nvGrpSpPr>
        <p:grpSpPr>
          <a:xfrm flipH="1">
            <a:off x="2657472" y="1971671"/>
            <a:ext cx="1343029" cy="1343029"/>
            <a:chOff x="2190747" y="1657346"/>
            <a:chExt cx="1343029" cy="1343029"/>
          </a:xfrm>
        </p:grpSpPr>
        <p:sp>
          <p:nvSpPr>
            <p:cNvPr id="2" name="Arc 1">
              <a:extLst>
                <a:ext uri="{FF2B5EF4-FFF2-40B4-BE49-F238E27FC236}">
                  <a16:creationId xmlns:a16="http://schemas.microsoft.com/office/drawing/2014/main" id="{B7C2B258-141E-4BC9-85CA-9FDBB30C46BF}"/>
                </a:ext>
              </a:extLst>
            </p:cNvPr>
            <p:cNvSpPr/>
            <p:nvPr userDrawn="1"/>
          </p:nvSpPr>
          <p:spPr>
            <a:xfrm>
              <a:off x="2705100" y="2190749"/>
              <a:ext cx="504825" cy="504825"/>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Arc 3">
              <a:extLst>
                <a:ext uri="{FF2B5EF4-FFF2-40B4-BE49-F238E27FC236}">
                  <a16:creationId xmlns:a16="http://schemas.microsoft.com/office/drawing/2014/main" id="{10A7735F-90FC-4DD6-9A30-EA9FF118174A}"/>
                </a:ext>
              </a:extLst>
            </p:cNvPr>
            <p:cNvSpPr/>
            <p:nvPr userDrawn="1"/>
          </p:nvSpPr>
          <p:spPr>
            <a:xfrm>
              <a:off x="2481261" y="1947860"/>
              <a:ext cx="895351" cy="895351"/>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 name="Arc 4">
              <a:extLst>
                <a:ext uri="{FF2B5EF4-FFF2-40B4-BE49-F238E27FC236}">
                  <a16:creationId xmlns:a16="http://schemas.microsoft.com/office/drawing/2014/main" id="{3B29125C-EA5F-47C9-9310-E31997A572C3}"/>
                </a:ext>
              </a:extLst>
            </p:cNvPr>
            <p:cNvSpPr/>
            <p:nvPr userDrawn="1"/>
          </p:nvSpPr>
          <p:spPr>
            <a:xfrm>
              <a:off x="2190747" y="1657346"/>
              <a:ext cx="1343029" cy="1343029"/>
            </a:xfrm>
            <a:prstGeom prst="arc">
              <a:avLst>
                <a:gd name="adj1" fmla="val 9366810"/>
                <a:gd name="adj2" fmla="val 17844455"/>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Tree>
    <p:extLst>
      <p:ext uri="{BB962C8B-B14F-4D97-AF65-F5344CB8AC3E}">
        <p14:creationId xmlns:p14="http://schemas.microsoft.com/office/powerpoint/2010/main" val="852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0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1" y="33951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40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6" r:id="rId3"/>
    <p:sldLayoutId id="2147483739" r:id="rId4"/>
    <p:sldLayoutId id="2147483740" r:id="rId5"/>
    <p:sldLayoutId id="2147483732" r:id="rId6"/>
    <p:sldLayoutId id="2147483751" r:id="rId7"/>
    <p:sldLayoutId id="2147483738" r:id="rId8"/>
    <p:sldLayoutId id="2147483741" r:id="rId9"/>
    <p:sldLayoutId id="2147483742" r:id="rId10"/>
    <p:sldLayoutId id="2147483743" r:id="rId11"/>
    <p:sldLayoutId id="2147483754" r:id="rId12"/>
    <p:sldLayoutId id="2147483744" r:id="rId13"/>
    <p:sldLayoutId id="2147483745" r:id="rId14"/>
    <p:sldLayoutId id="2147483746" r:id="rId15"/>
    <p:sldLayoutId id="2147483747" r:id="rId16"/>
    <p:sldLayoutId id="2147483750" r:id="rId17"/>
    <p:sldLayoutId id="2147483748" r:id="rId18"/>
    <p:sldLayoutId id="2147483749" r:id="rId19"/>
    <p:sldLayoutId id="2147483752"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1.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6" Type="http://schemas.openxmlformats.org/officeDocument/2006/relationships/image" Target="../media/image65.png"/><Relationship Id="rId1" Type="http://schemas.openxmlformats.org/officeDocument/2006/relationships/slideLayout" Target="../slideLayouts/slideLayout10.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pn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png"/><Relationship Id="rId1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0.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7037675" y="509452"/>
            <a:ext cx="4800224" cy="3416320"/>
          </a:xfrm>
          <a:prstGeom prst="rect">
            <a:avLst/>
          </a:prstGeom>
          <a:noFill/>
        </p:spPr>
        <p:txBody>
          <a:bodyPr wrap="square" rtlCol="0" anchor="ctr">
            <a:spAutoFit/>
          </a:bodyPr>
          <a:lstStyle/>
          <a:p>
            <a:pPr algn="r"/>
            <a:r>
              <a:rPr lang="en-US" altLang="ko-KR" sz="5400" b="1" dirty="0">
                <a:ln w="1905"/>
                <a:effectLst>
                  <a:innerShdw blurRad="69850" dist="43180" dir="5400000">
                    <a:srgbClr val="000000">
                      <a:alpha val="65000"/>
                    </a:srgbClr>
                  </a:innerShdw>
                </a:effectLst>
                <a:cs typeface="Arial" pitchFamily="34" charset="0"/>
              </a:rPr>
              <a:t>Technological Trends in Teaching and Learning</a:t>
            </a:r>
            <a:endParaRPr lang="ko-KR" altLang="en-US" sz="5400" b="1" dirty="0">
              <a:ln w="1905"/>
              <a:effectLst>
                <a:innerShdw blurRad="69850" dist="43180" dir="5400000">
                  <a:srgbClr val="000000">
                    <a:alpha val="65000"/>
                  </a:srgbClr>
                </a:innerShdw>
              </a:effectLst>
              <a:cs typeface="Arial" pitchFamily="34" charset="0"/>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5630091" y="5252424"/>
            <a:ext cx="6183069" cy="1477328"/>
          </a:xfrm>
          <a:prstGeom prst="rect">
            <a:avLst/>
          </a:prstGeom>
          <a:noFill/>
        </p:spPr>
        <p:txBody>
          <a:bodyPr wrap="square" rtlCol="0" anchor="ctr">
            <a:spAutoFit/>
          </a:bodyPr>
          <a:lstStyle/>
          <a:p>
            <a:pPr algn="r"/>
            <a:r>
              <a:rPr lang="en-US" altLang="ko-KR" b="1" dirty="0">
                <a:solidFill>
                  <a:srgbClr val="002060"/>
                </a:solidFill>
                <a:cs typeface="Arial" pitchFamily="34" charset="0"/>
              </a:rPr>
              <a:t>Ms. S. SARANYADEVI</a:t>
            </a:r>
          </a:p>
          <a:p>
            <a:pPr algn="r"/>
            <a:r>
              <a:rPr lang="en-US" altLang="ko-KR" dirty="0">
                <a:solidFill>
                  <a:schemeClr val="bg1"/>
                </a:solidFill>
                <a:cs typeface="Arial" pitchFamily="34" charset="0"/>
              </a:rPr>
              <a:t>M.Sc., M.A., M.Ed., SET &amp; NET (</a:t>
            </a:r>
            <a:r>
              <a:rPr lang="en-US" altLang="ko-KR" dirty="0" err="1">
                <a:solidFill>
                  <a:schemeClr val="bg1"/>
                </a:solidFill>
                <a:cs typeface="Arial" pitchFamily="34" charset="0"/>
              </a:rPr>
              <a:t>Edn</a:t>
            </a:r>
            <a:r>
              <a:rPr lang="en-US" altLang="ko-KR" dirty="0">
                <a:solidFill>
                  <a:schemeClr val="bg1"/>
                </a:solidFill>
                <a:cs typeface="Arial" pitchFamily="34" charset="0"/>
              </a:rPr>
              <a:t>),PGDCA, PGDEL</a:t>
            </a:r>
          </a:p>
          <a:p>
            <a:pPr algn="r"/>
            <a:r>
              <a:rPr lang="en-US" altLang="ko-KR" dirty="0">
                <a:solidFill>
                  <a:schemeClr val="bg1"/>
                </a:solidFill>
                <a:cs typeface="Arial" pitchFamily="34" charset="0"/>
              </a:rPr>
              <a:t>Assistant Professor in Education</a:t>
            </a:r>
          </a:p>
          <a:p>
            <a:pPr algn="r"/>
            <a:r>
              <a:rPr lang="en-US" altLang="ko-KR" dirty="0">
                <a:solidFill>
                  <a:schemeClr val="bg1"/>
                </a:solidFill>
                <a:cs typeface="Arial" pitchFamily="34" charset="0"/>
              </a:rPr>
              <a:t>J. J. College of Education</a:t>
            </a:r>
          </a:p>
          <a:p>
            <a:pPr algn="r"/>
            <a:r>
              <a:rPr lang="en-US" altLang="ko-KR" dirty="0" err="1">
                <a:solidFill>
                  <a:schemeClr val="bg1"/>
                </a:solidFill>
                <a:cs typeface="Arial" pitchFamily="34" charset="0"/>
              </a:rPr>
              <a:t>Tiruchirappalli</a:t>
            </a:r>
            <a:r>
              <a:rPr lang="en-US" altLang="ko-KR" dirty="0">
                <a:solidFill>
                  <a:schemeClr val="bg1"/>
                </a:solidFill>
                <a:cs typeface="Arial" pitchFamily="34" charset="0"/>
              </a:rPr>
              <a:t> - 09</a:t>
            </a:r>
            <a:endParaRPr lang="ko-KR" altLang="en-US" dirty="0">
              <a:solidFill>
                <a:schemeClr val="bg1"/>
              </a:solidFill>
              <a:cs typeface="Arial" pitchFamily="34" charset="0"/>
            </a:endParaRPr>
          </a:p>
        </p:txBody>
      </p:sp>
      <p:sp>
        <p:nvSpPr>
          <p:cNvPr id="32" name="Isosceles Triangle 51">
            <a:extLst>
              <a:ext uri="{FF2B5EF4-FFF2-40B4-BE49-F238E27FC236}">
                <a16:creationId xmlns:a16="http://schemas.microsoft.com/office/drawing/2014/main" id="{C7F4914A-EC4B-4F9A-BEB7-0A38D775830D}"/>
              </a:ext>
            </a:extLst>
          </p:cNvPr>
          <p:cNvSpPr/>
          <p:nvPr/>
        </p:nvSpPr>
        <p:spPr>
          <a:xfrm>
            <a:off x="5458499" y="3355305"/>
            <a:ext cx="226184" cy="16586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Parallelogram 15">
            <a:extLst>
              <a:ext uri="{FF2B5EF4-FFF2-40B4-BE49-F238E27FC236}">
                <a16:creationId xmlns:a16="http://schemas.microsoft.com/office/drawing/2014/main" id="{24C7C768-EB95-4E47-966B-307DC6C5CE5F}"/>
              </a:ext>
            </a:extLst>
          </p:cNvPr>
          <p:cNvSpPr/>
          <p:nvPr/>
        </p:nvSpPr>
        <p:spPr>
          <a:xfrm rot="16200000">
            <a:off x="4978485" y="610338"/>
            <a:ext cx="334943" cy="36256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Oval 66">
            <a:extLst>
              <a:ext uri="{FF2B5EF4-FFF2-40B4-BE49-F238E27FC236}">
                <a16:creationId xmlns:a16="http://schemas.microsoft.com/office/drawing/2014/main" id="{5E1A3659-43CE-4610-A2AD-E309F70E9E0E}"/>
              </a:ext>
            </a:extLst>
          </p:cNvPr>
          <p:cNvSpPr/>
          <p:nvPr/>
        </p:nvSpPr>
        <p:spPr>
          <a:xfrm rot="20700000">
            <a:off x="5750684" y="4256921"/>
            <a:ext cx="306925" cy="26290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Rectangle 130">
            <a:extLst>
              <a:ext uri="{FF2B5EF4-FFF2-40B4-BE49-F238E27FC236}">
                <a16:creationId xmlns:a16="http://schemas.microsoft.com/office/drawing/2014/main" id="{C38AB0EB-3E4B-4EB3-8986-8912DDE2B3BD}"/>
              </a:ext>
            </a:extLst>
          </p:cNvPr>
          <p:cNvSpPr/>
          <p:nvPr/>
        </p:nvSpPr>
        <p:spPr>
          <a:xfrm>
            <a:off x="6543352" y="925551"/>
            <a:ext cx="393301" cy="3950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Oval 25">
            <a:extLst>
              <a:ext uri="{FF2B5EF4-FFF2-40B4-BE49-F238E27FC236}">
                <a16:creationId xmlns:a16="http://schemas.microsoft.com/office/drawing/2014/main" id="{7EC3674A-B92E-4495-AB74-A7153464DC61}"/>
              </a:ext>
            </a:extLst>
          </p:cNvPr>
          <p:cNvSpPr>
            <a:spLocks noChangeAspect="1"/>
          </p:cNvSpPr>
          <p:nvPr/>
        </p:nvSpPr>
        <p:spPr>
          <a:xfrm>
            <a:off x="4353701" y="1754911"/>
            <a:ext cx="193723" cy="19398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 Same Side Corner Rectangle 8">
            <a:extLst>
              <a:ext uri="{FF2B5EF4-FFF2-40B4-BE49-F238E27FC236}">
                <a16:creationId xmlns:a16="http://schemas.microsoft.com/office/drawing/2014/main" id="{1C893DA3-52C7-4BA5-8365-136F4E11773F}"/>
              </a:ext>
            </a:extLst>
          </p:cNvPr>
          <p:cNvSpPr/>
          <p:nvPr/>
        </p:nvSpPr>
        <p:spPr>
          <a:xfrm>
            <a:off x="4964671" y="2640496"/>
            <a:ext cx="158632" cy="158875"/>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Rounded Rectangle 51">
            <a:extLst>
              <a:ext uri="{FF2B5EF4-FFF2-40B4-BE49-F238E27FC236}">
                <a16:creationId xmlns:a16="http://schemas.microsoft.com/office/drawing/2014/main" id="{69A29945-1B5C-480A-AD72-3775F4CC415D}"/>
              </a:ext>
            </a:extLst>
          </p:cNvPr>
          <p:cNvSpPr/>
          <p:nvPr/>
        </p:nvSpPr>
        <p:spPr>
          <a:xfrm rot="16200000" flipH="1">
            <a:off x="5219065" y="1825555"/>
            <a:ext cx="237102" cy="22329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9" name="Rounded Rectangle 2">
            <a:extLst>
              <a:ext uri="{FF2B5EF4-FFF2-40B4-BE49-F238E27FC236}">
                <a16:creationId xmlns:a16="http://schemas.microsoft.com/office/drawing/2014/main" id="{2027F04B-4AD3-4E0F-9BAB-5353137B1708}"/>
              </a:ext>
            </a:extLst>
          </p:cNvPr>
          <p:cNvSpPr/>
          <p:nvPr/>
        </p:nvSpPr>
        <p:spPr>
          <a:xfrm>
            <a:off x="360295" y="3850247"/>
            <a:ext cx="362565" cy="3625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0" name="Rounded Rectangle 8">
            <a:extLst>
              <a:ext uri="{FF2B5EF4-FFF2-40B4-BE49-F238E27FC236}">
                <a16:creationId xmlns:a16="http://schemas.microsoft.com/office/drawing/2014/main" id="{97542CC7-8662-43EF-AC65-2E16AB462F1F}"/>
              </a:ext>
            </a:extLst>
          </p:cNvPr>
          <p:cNvSpPr/>
          <p:nvPr/>
        </p:nvSpPr>
        <p:spPr>
          <a:xfrm>
            <a:off x="4653362" y="3758174"/>
            <a:ext cx="144473" cy="14445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1" name="Rounded Rectangle 2">
            <a:extLst>
              <a:ext uri="{FF2B5EF4-FFF2-40B4-BE49-F238E27FC236}">
                <a16:creationId xmlns:a16="http://schemas.microsoft.com/office/drawing/2014/main" id="{DD85458F-48EB-44AD-A28A-C6D6613255DB}"/>
              </a:ext>
            </a:extLst>
          </p:cNvPr>
          <p:cNvSpPr/>
          <p:nvPr/>
        </p:nvSpPr>
        <p:spPr>
          <a:xfrm>
            <a:off x="6178831" y="2444361"/>
            <a:ext cx="290471" cy="29047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2" name="Rounded Rectangle 3">
            <a:extLst>
              <a:ext uri="{FF2B5EF4-FFF2-40B4-BE49-F238E27FC236}">
                <a16:creationId xmlns:a16="http://schemas.microsoft.com/office/drawing/2014/main" id="{87020242-DD7D-482B-A998-6D0326737345}"/>
              </a:ext>
            </a:extLst>
          </p:cNvPr>
          <p:cNvSpPr>
            <a:spLocks noChangeAspect="1"/>
          </p:cNvSpPr>
          <p:nvPr/>
        </p:nvSpPr>
        <p:spPr>
          <a:xfrm>
            <a:off x="2436826" y="604592"/>
            <a:ext cx="290471" cy="29047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3" name="Rounded Rectangle 10">
            <a:extLst>
              <a:ext uri="{FF2B5EF4-FFF2-40B4-BE49-F238E27FC236}">
                <a16:creationId xmlns:a16="http://schemas.microsoft.com/office/drawing/2014/main" id="{32DF34AC-FCFA-46EB-8466-5702232D85A3}"/>
              </a:ext>
            </a:extLst>
          </p:cNvPr>
          <p:cNvSpPr>
            <a:spLocks noChangeAspect="1"/>
          </p:cNvSpPr>
          <p:nvPr/>
        </p:nvSpPr>
        <p:spPr>
          <a:xfrm>
            <a:off x="6917603" y="3702298"/>
            <a:ext cx="356613" cy="362565"/>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Block Arc 6">
            <a:extLst>
              <a:ext uri="{FF2B5EF4-FFF2-40B4-BE49-F238E27FC236}">
                <a16:creationId xmlns:a16="http://schemas.microsoft.com/office/drawing/2014/main" id="{42EEF007-9371-40E9-BCA4-255A1DB8A5C9}"/>
              </a:ext>
            </a:extLst>
          </p:cNvPr>
          <p:cNvSpPr/>
          <p:nvPr/>
        </p:nvSpPr>
        <p:spPr>
          <a:xfrm>
            <a:off x="5469197" y="5635324"/>
            <a:ext cx="444475" cy="448847"/>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Rounded Rectangle 27">
            <a:extLst>
              <a:ext uri="{FF2B5EF4-FFF2-40B4-BE49-F238E27FC236}">
                <a16:creationId xmlns:a16="http://schemas.microsoft.com/office/drawing/2014/main" id="{7DF97242-39E8-4F84-926D-72677E1CFF32}"/>
              </a:ext>
            </a:extLst>
          </p:cNvPr>
          <p:cNvSpPr/>
          <p:nvPr/>
        </p:nvSpPr>
        <p:spPr>
          <a:xfrm>
            <a:off x="1147875" y="2450025"/>
            <a:ext cx="338607" cy="2600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Chord 15">
            <a:extLst>
              <a:ext uri="{FF2B5EF4-FFF2-40B4-BE49-F238E27FC236}">
                <a16:creationId xmlns:a16="http://schemas.microsoft.com/office/drawing/2014/main" id="{453A3A15-16E1-47FB-B192-E33AA9F62F08}"/>
              </a:ext>
            </a:extLst>
          </p:cNvPr>
          <p:cNvSpPr/>
          <p:nvPr/>
        </p:nvSpPr>
        <p:spPr>
          <a:xfrm>
            <a:off x="3260880" y="1718238"/>
            <a:ext cx="80681" cy="17590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ound Same Side Corner Rectangle 8">
            <a:extLst>
              <a:ext uri="{FF2B5EF4-FFF2-40B4-BE49-F238E27FC236}">
                <a16:creationId xmlns:a16="http://schemas.microsoft.com/office/drawing/2014/main" id="{F572FCCE-C64C-4E2F-ADAB-869065E0B707}"/>
              </a:ext>
            </a:extLst>
          </p:cNvPr>
          <p:cNvSpPr/>
          <p:nvPr/>
        </p:nvSpPr>
        <p:spPr>
          <a:xfrm>
            <a:off x="953425" y="880846"/>
            <a:ext cx="143979" cy="3792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 Same Side Corner Rectangle 20">
            <a:extLst>
              <a:ext uri="{FF2B5EF4-FFF2-40B4-BE49-F238E27FC236}">
                <a16:creationId xmlns:a16="http://schemas.microsoft.com/office/drawing/2014/main" id="{3EBC4D93-B7CB-4D9A-9EA4-6520EF743FFA}"/>
              </a:ext>
            </a:extLst>
          </p:cNvPr>
          <p:cNvSpPr/>
          <p:nvPr/>
        </p:nvSpPr>
        <p:spPr>
          <a:xfrm rot="10800000">
            <a:off x="742533" y="873267"/>
            <a:ext cx="175165" cy="373662"/>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Freeform 53">
            <a:extLst>
              <a:ext uri="{FF2B5EF4-FFF2-40B4-BE49-F238E27FC236}">
                <a16:creationId xmlns:a16="http://schemas.microsoft.com/office/drawing/2014/main" id="{A96D85E9-ABBD-4BCD-82CA-6C7AF4B75FC3}"/>
              </a:ext>
            </a:extLst>
          </p:cNvPr>
          <p:cNvSpPr/>
          <p:nvPr/>
        </p:nvSpPr>
        <p:spPr>
          <a:xfrm>
            <a:off x="2261273" y="1760623"/>
            <a:ext cx="223295" cy="22894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Donut 39">
            <a:extLst>
              <a:ext uri="{FF2B5EF4-FFF2-40B4-BE49-F238E27FC236}">
                <a16:creationId xmlns:a16="http://schemas.microsoft.com/office/drawing/2014/main" id="{AFC96FA5-353B-483A-9458-49287253EDB3}"/>
              </a:ext>
            </a:extLst>
          </p:cNvPr>
          <p:cNvSpPr/>
          <p:nvPr/>
        </p:nvSpPr>
        <p:spPr>
          <a:xfrm>
            <a:off x="3766912" y="996469"/>
            <a:ext cx="223885" cy="2238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4" name="Picture Placeholder 23" descr="mobile-intheclassroom-1hp4a0b-176zk7n.jpg"/>
          <p:cNvPicPr>
            <a:picLocks noGrp="1" noChangeAspect="1"/>
          </p:cNvPicPr>
          <p:nvPr>
            <p:ph type="pic" idx="18"/>
          </p:nvPr>
        </p:nvPicPr>
        <p:blipFill>
          <a:blip r:embed="rId2"/>
          <a:srcRect l="1871" r="1871"/>
          <a:stretch>
            <a:fillRect/>
          </a:stretch>
        </p:blipFill>
        <p:spPr>
          <a:xfrm>
            <a:off x="4994903" y="4645814"/>
            <a:ext cx="2160000" cy="1872552"/>
          </a:xfrm>
        </p:spPr>
      </p:pic>
      <p:pic>
        <p:nvPicPr>
          <p:cNvPr id="22" name="Picture Placeholder 21" descr="43914390-students-using-computers-in-the-classroom-at-the-elementary-school.jpg"/>
          <p:cNvPicPr>
            <a:picLocks noGrp="1" noChangeAspect="1"/>
          </p:cNvPicPr>
          <p:nvPr>
            <p:ph type="pic" idx="20"/>
          </p:nvPr>
        </p:nvPicPr>
        <p:blipFill>
          <a:blip r:embed="rId3" cstate="print"/>
          <a:srcRect l="20" r="20"/>
          <a:stretch>
            <a:fillRect/>
          </a:stretch>
        </p:blipFill>
        <p:spPr/>
      </p:pic>
      <p:sp>
        <p:nvSpPr>
          <p:cNvPr id="20" name="Text Placeholder 19"/>
          <p:cNvSpPr>
            <a:spLocks noGrp="1"/>
          </p:cNvSpPr>
          <p:nvPr>
            <p:ph type="body" sz="quarter" idx="21"/>
          </p:nvPr>
        </p:nvSpPr>
        <p:spPr/>
        <p:txBody>
          <a:bodyPr/>
          <a:lstStyle/>
          <a:p>
            <a:r>
              <a:rPr lang="en-US"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Technology as Tools of Teaching</a:t>
            </a:r>
            <a:endParaRPr lang="en-IN"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3" name="TextBox 22"/>
          <p:cNvSpPr txBox="1"/>
          <p:nvPr/>
        </p:nvSpPr>
        <p:spPr>
          <a:xfrm>
            <a:off x="679269" y="3213463"/>
            <a:ext cx="2155371" cy="1292662"/>
          </a:xfrm>
          <a:prstGeom prst="rect">
            <a:avLst/>
          </a:prstGeom>
          <a:noFill/>
        </p:spPr>
        <p:txBody>
          <a:bodyPr wrap="square" rtlCol="0">
            <a:spAutoFit/>
          </a:bodyPr>
          <a:lstStyle/>
          <a:p>
            <a:pPr algn="just"/>
            <a:r>
              <a:rPr lang="en-US" sz="1300" dirty="0">
                <a:latin typeface="Times New Roman" pitchFamily="18" charset="0"/>
                <a:cs typeface="Times New Roman" pitchFamily="18" charset="0"/>
              </a:rPr>
              <a:t>The Teacher will show a new lesson with a computer in the classroom, introduce new content, explain how to use new technologies and view new information on websites.</a:t>
            </a:r>
            <a:endParaRPr lang="en-IN" sz="1300" dirty="0">
              <a:latin typeface="Times New Roman" pitchFamily="18" charset="0"/>
              <a:cs typeface="Times New Roman" pitchFamily="18" charset="0"/>
            </a:endParaRPr>
          </a:p>
        </p:txBody>
      </p:sp>
      <p:sp>
        <p:nvSpPr>
          <p:cNvPr id="25" name="TextBox 24"/>
          <p:cNvSpPr txBox="1"/>
          <p:nvPr/>
        </p:nvSpPr>
        <p:spPr>
          <a:xfrm>
            <a:off x="5029200" y="3213463"/>
            <a:ext cx="2142309" cy="1092607"/>
          </a:xfrm>
          <a:prstGeom prst="rect">
            <a:avLst/>
          </a:prstGeom>
          <a:noFill/>
        </p:spPr>
        <p:txBody>
          <a:bodyPr wrap="square" rtlCol="0">
            <a:spAutoFit/>
          </a:bodyPr>
          <a:lstStyle/>
          <a:p>
            <a:pPr algn="just"/>
            <a:r>
              <a:rPr lang="en-IN" sz="1300" dirty="0">
                <a:latin typeface="Times New Roman" pitchFamily="18" charset="0"/>
                <a:cs typeface="Times New Roman" pitchFamily="18" charset="0"/>
              </a:rPr>
              <a:t>Mobile devices such as tablets or smart phones can be used to enhance classroom skills by offering professors the ability to get feedback.</a:t>
            </a:r>
          </a:p>
        </p:txBody>
      </p:sp>
      <p:pic>
        <p:nvPicPr>
          <p:cNvPr id="36" name="Picture Placeholder 35" descr="gamify-your-life-273x300 (1).jpg"/>
          <p:cNvPicPr>
            <a:picLocks noGrp="1" noChangeAspect="1"/>
          </p:cNvPicPr>
          <p:nvPr>
            <p:ph type="pic" idx="15"/>
          </p:nvPr>
        </p:nvPicPr>
        <p:blipFill>
          <a:blip r:embed="rId4"/>
          <a:srcRect t="6004" b="6004"/>
          <a:stretch>
            <a:fillRect/>
          </a:stretch>
        </p:blipFill>
        <p:spPr>
          <a:xfrm>
            <a:off x="9315451" y="1123950"/>
            <a:ext cx="2160588" cy="2089150"/>
          </a:xfrm>
        </p:spPr>
      </p:pic>
      <p:sp>
        <p:nvSpPr>
          <p:cNvPr id="37" name="TextBox 36"/>
          <p:cNvSpPr txBox="1"/>
          <p:nvPr/>
        </p:nvSpPr>
        <p:spPr>
          <a:xfrm>
            <a:off x="7158447" y="1123408"/>
            <a:ext cx="2155372" cy="1692771"/>
          </a:xfrm>
          <a:prstGeom prst="rect">
            <a:avLst/>
          </a:prstGeom>
          <a:solidFill>
            <a:schemeClr val="accent1">
              <a:lumMod val="75000"/>
            </a:schemeClr>
          </a:solidFill>
        </p:spPr>
        <p:txBody>
          <a:bodyPr wrap="square" rtlCol="0">
            <a:spAutoFit/>
          </a:bodyPr>
          <a:lstStyle/>
          <a:p>
            <a:r>
              <a:rPr lang="en-IN" sz="1300" dirty="0">
                <a:latin typeface="Times New Roman" pitchFamily="18" charset="0"/>
                <a:cs typeface="Times New Roman" pitchFamily="18" charset="0"/>
              </a:rPr>
              <a:t>Over the last few years the field of educational games has grown significantly. The digital games are given as educational resources and have many positive feedback including higher motivation for the students.</a:t>
            </a:r>
          </a:p>
        </p:txBody>
      </p:sp>
      <p:sp>
        <p:nvSpPr>
          <p:cNvPr id="39" name="TextBox 38"/>
          <p:cNvSpPr txBox="1"/>
          <p:nvPr/>
        </p:nvSpPr>
        <p:spPr>
          <a:xfrm>
            <a:off x="9326880" y="3213462"/>
            <a:ext cx="2129245" cy="1292662"/>
          </a:xfrm>
          <a:prstGeom prst="rect">
            <a:avLst/>
          </a:prstGeom>
          <a:noFill/>
        </p:spPr>
        <p:txBody>
          <a:bodyPr wrap="square" rtlCol="0">
            <a:spAutoFit/>
          </a:bodyPr>
          <a:lstStyle/>
          <a:p>
            <a:pPr algn="just"/>
            <a:r>
              <a:rPr lang="en-IN" sz="1300" dirty="0">
                <a:latin typeface="Times New Roman" pitchFamily="18" charset="0"/>
                <a:cs typeface="Times New Roman" pitchFamily="18" charset="0"/>
              </a:rPr>
              <a:t>Blogs allow for students to maintain a running dialogue, such as a journal, thoughts, ideas, and assignments that also provide for student comment and reflection.</a:t>
            </a:r>
          </a:p>
        </p:txBody>
      </p:sp>
      <p:pic>
        <p:nvPicPr>
          <p:cNvPr id="43" name="Picture Placeholder 42" descr="how-to-use-blogs-in-the-classroom.jpg"/>
          <p:cNvPicPr>
            <a:picLocks noGrp="1" noChangeAspect="1"/>
          </p:cNvPicPr>
          <p:nvPr>
            <p:ph type="pic" idx="17"/>
          </p:nvPr>
        </p:nvPicPr>
        <p:blipFill>
          <a:blip r:embed="rId5" cstate="print"/>
          <a:srcRect l="7911" r="7911"/>
          <a:stretch>
            <a:fillRect/>
          </a:stretch>
        </p:blipFill>
        <p:spPr/>
      </p:pic>
      <p:pic>
        <p:nvPicPr>
          <p:cNvPr id="45" name="Picture Placeholder 44" descr="smart-885ix-whiteboard-photo-01-500x500.jpg"/>
          <p:cNvPicPr>
            <a:picLocks noGrp="1" noChangeAspect="1"/>
          </p:cNvPicPr>
          <p:nvPr>
            <p:ph type="pic" idx="16"/>
          </p:nvPr>
        </p:nvPicPr>
        <p:blipFill>
          <a:blip r:embed="rId6"/>
          <a:srcRect t="15192" b="15192"/>
          <a:stretch>
            <a:fillRect/>
          </a:stretch>
        </p:blipFill>
        <p:spPr>
          <a:xfrm>
            <a:off x="9315810" y="4645814"/>
            <a:ext cx="2284007" cy="1937866"/>
          </a:xfrm>
        </p:spPr>
      </p:pic>
      <p:sp>
        <p:nvSpPr>
          <p:cNvPr id="46" name="TextBox 45"/>
          <p:cNvSpPr txBox="1"/>
          <p:nvPr/>
        </p:nvSpPr>
        <p:spPr>
          <a:xfrm>
            <a:off x="7171511" y="4650379"/>
            <a:ext cx="2129245" cy="1892826"/>
          </a:xfrm>
          <a:prstGeom prst="rect">
            <a:avLst/>
          </a:prstGeom>
          <a:solidFill>
            <a:schemeClr val="accent1">
              <a:lumMod val="75000"/>
            </a:schemeClr>
          </a:solidFill>
        </p:spPr>
        <p:txBody>
          <a:bodyPr wrap="square" rtlCol="0">
            <a:spAutoFit/>
          </a:bodyPr>
          <a:lstStyle/>
          <a:p>
            <a:r>
              <a:rPr lang="en-IN" sz="1300" dirty="0">
                <a:latin typeface="Times New Roman" pitchFamily="18" charset="0"/>
                <a:cs typeface="Times New Roman" pitchFamily="18" charset="0"/>
              </a:rPr>
              <a:t>An interactive whiteboard strengthen classroom experience by showing something that can be on a computer screen.  It is interactive so that students on the interactive whiteboard can draw, write, or manipulate images.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97000"/>
              </a:srgbClr>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0000" lnSpcReduction="20000"/>
          </a:bodyPr>
          <a:lstStyle/>
          <a:p>
            <a:r>
              <a:rPr lang="en-US" b="1" dirty="0">
                <a:ln w="1905"/>
                <a:effectLst>
                  <a:innerShdw blurRad="69850" dist="43180" dir="5400000">
                    <a:srgbClr val="000000">
                      <a:alpha val="65000"/>
                    </a:srgbClr>
                  </a:innerShdw>
                </a:effectLst>
              </a:rPr>
              <a:t>Emerging Technologies That Reshape Education</a:t>
            </a:r>
          </a:p>
        </p:txBody>
      </p:sp>
      <p:sp>
        <p:nvSpPr>
          <p:cNvPr id="3" name="Arc 2">
            <a:extLst>
              <a:ext uri="{FF2B5EF4-FFF2-40B4-BE49-F238E27FC236}">
                <a16:creationId xmlns:a16="http://schemas.microsoft.com/office/drawing/2014/main" id="{F5036BEC-DC95-465B-AC98-4C101D9A2F97}"/>
              </a:ext>
            </a:extLst>
          </p:cNvPr>
          <p:cNvSpPr/>
          <p:nvPr/>
        </p:nvSpPr>
        <p:spPr>
          <a:xfrm>
            <a:off x="627963" y="1911495"/>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sp>
        <p:nvSpPr>
          <p:cNvPr id="4" name="Oval 3">
            <a:extLst>
              <a:ext uri="{FF2B5EF4-FFF2-40B4-BE49-F238E27FC236}">
                <a16:creationId xmlns:a16="http://schemas.microsoft.com/office/drawing/2014/main" id="{6DE6C11E-53D3-4591-BA9B-7E7282735DDF}"/>
              </a:ext>
            </a:extLst>
          </p:cNvPr>
          <p:cNvSpPr/>
          <p:nvPr/>
        </p:nvSpPr>
        <p:spPr>
          <a:xfrm>
            <a:off x="3242331" y="1968456"/>
            <a:ext cx="216119" cy="2161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6" name="Group 5">
            <a:extLst>
              <a:ext uri="{FF2B5EF4-FFF2-40B4-BE49-F238E27FC236}">
                <a16:creationId xmlns:a16="http://schemas.microsoft.com/office/drawing/2014/main" id="{95A489B8-4EBE-4AB2-83AF-858AF8488EC2}"/>
              </a:ext>
            </a:extLst>
          </p:cNvPr>
          <p:cNvGrpSpPr/>
          <p:nvPr/>
        </p:nvGrpSpPr>
        <p:grpSpPr>
          <a:xfrm>
            <a:off x="5878631" y="1533074"/>
            <a:ext cx="4616540" cy="1037801"/>
            <a:chOff x="4716014" y="1639851"/>
            <a:chExt cx="3888434" cy="1037351"/>
          </a:xfrm>
        </p:grpSpPr>
        <p:sp>
          <p:nvSpPr>
            <p:cNvPr id="7" name="TextBox 6">
              <a:extLst>
                <a:ext uri="{FF2B5EF4-FFF2-40B4-BE49-F238E27FC236}">
                  <a16:creationId xmlns:a16="http://schemas.microsoft.com/office/drawing/2014/main" id="{B0072DCD-35B5-44A0-93D7-1ECF9E97FA31}"/>
                </a:ext>
              </a:extLst>
            </p:cNvPr>
            <p:cNvSpPr txBox="1"/>
            <p:nvPr/>
          </p:nvSpPr>
          <p:spPr>
            <a:xfrm>
              <a:off x="4716015" y="1846565"/>
              <a:ext cx="3888433" cy="830637"/>
            </a:xfrm>
            <a:prstGeom prst="rect">
              <a:avLst/>
            </a:prstGeom>
            <a:noFill/>
          </p:spPr>
          <p:txBody>
            <a:bodyPr wrap="square" rtlCol="0">
              <a:spAutoFit/>
            </a:bodyPr>
            <a:lstStyle/>
            <a:p>
              <a:pPr algn="just"/>
              <a:r>
                <a:rPr lang="en-US" altLang="ko-KR" sz="1200" dirty="0"/>
                <a:t>It ensures students participation and engagement in classes, as they see and understand what they are learning. It allows students to see complex 3D objects physically, rather than imagining them.</a:t>
              </a:r>
              <a:endParaRPr lang="ko-KR" altLang="en-US" sz="1200" dirty="0"/>
            </a:p>
          </p:txBody>
        </p:sp>
        <p:sp>
          <p:nvSpPr>
            <p:cNvPr id="8" name="TextBox 7">
              <a:extLst>
                <a:ext uri="{FF2B5EF4-FFF2-40B4-BE49-F238E27FC236}">
                  <a16:creationId xmlns:a16="http://schemas.microsoft.com/office/drawing/2014/main" id="{A2D3AD16-4369-4722-A038-BEB7AC08DA06}"/>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t>Augmented Reality</a:t>
              </a:r>
              <a:endParaRPr lang="ko-KR" altLang="en-US" sz="1200" b="1" dirty="0"/>
            </a:p>
          </p:txBody>
        </p:sp>
      </p:grpSp>
      <p:grpSp>
        <p:nvGrpSpPr>
          <p:cNvPr id="10" name="Group 9">
            <a:extLst>
              <a:ext uri="{FF2B5EF4-FFF2-40B4-BE49-F238E27FC236}">
                <a16:creationId xmlns:a16="http://schemas.microsoft.com/office/drawing/2014/main" id="{311D4956-517B-41D5-89A5-E2751B7BC4C9}"/>
              </a:ext>
            </a:extLst>
          </p:cNvPr>
          <p:cNvGrpSpPr/>
          <p:nvPr/>
        </p:nvGrpSpPr>
        <p:grpSpPr>
          <a:xfrm>
            <a:off x="6824259" y="3578323"/>
            <a:ext cx="4616540" cy="853139"/>
            <a:chOff x="4716014" y="1639851"/>
            <a:chExt cx="3888434" cy="852771"/>
          </a:xfrm>
        </p:grpSpPr>
        <p:sp>
          <p:nvSpPr>
            <p:cNvPr id="11" name="TextBox 10">
              <a:extLst>
                <a:ext uri="{FF2B5EF4-FFF2-40B4-BE49-F238E27FC236}">
                  <a16:creationId xmlns:a16="http://schemas.microsoft.com/office/drawing/2014/main" id="{18288A29-23D8-4D96-A97A-EBF4B842FADC}"/>
                </a:ext>
              </a:extLst>
            </p:cNvPr>
            <p:cNvSpPr txBox="1"/>
            <p:nvPr/>
          </p:nvSpPr>
          <p:spPr>
            <a:xfrm>
              <a:off x="4716015" y="1846570"/>
              <a:ext cx="3888433" cy="646052"/>
            </a:xfrm>
            <a:prstGeom prst="rect">
              <a:avLst/>
            </a:prstGeom>
            <a:noFill/>
          </p:spPr>
          <p:txBody>
            <a:bodyPr wrap="square" rtlCol="0">
              <a:spAutoFit/>
            </a:bodyPr>
            <a:lstStyle/>
            <a:p>
              <a:pPr algn="just"/>
              <a:r>
                <a:rPr lang="en-IN" sz="1200" dirty="0"/>
                <a:t>Gamification adoption is perhaps one of the biggest educational technology phenomena that makes the learning experience even more fun and engaging.</a:t>
              </a:r>
              <a:endParaRPr lang="ko-KR" altLang="en-US" sz="1200" dirty="0"/>
            </a:p>
          </p:txBody>
        </p:sp>
        <p:sp>
          <p:nvSpPr>
            <p:cNvPr id="12" name="TextBox 11">
              <a:extLst>
                <a:ext uri="{FF2B5EF4-FFF2-40B4-BE49-F238E27FC236}">
                  <a16:creationId xmlns:a16="http://schemas.microsoft.com/office/drawing/2014/main" id="{EB1820EF-DD6B-4379-BEAB-565F2FBEAEB2}"/>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t>Gamification</a:t>
              </a:r>
              <a:endParaRPr lang="ko-KR" altLang="en-US" sz="1200" b="1" dirty="0"/>
            </a:p>
          </p:txBody>
        </p:sp>
      </p:grpSp>
      <p:grpSp>
        <p:nvGrpSpPr>
          <p:cNvPr id="14" name="Group 13">
            <a:extLst>
              <a:ext uri="{FF2B5EF4-FFF2-40B4-BE49-F238E27FC236}">
                <a16:creationId xmlns:a16="http://schemas.microsoft.com/office/drawing/2014/main" id="{9F546C11-1F86-4BDC-8DD9-4549DDA82788}"/>
              </a:ext>
            </a:extLst>
          </p:cNvPr>
          <p:cNvGrpSpPr/>
          <p:nvPr/>
        </p:nvGrpSpPr>
        <p:grpSpPr>
          <a:xfrm>
            <a:off x="5754806" y="5414578"/>
            <a:ext cx="5400874" cy="1185564"/>
            <a:chOff x="4716014" y="1639851"/>
            <a:chExt cx="3888434" cy="1442443"/>
          </a:xfrm>
        </p:grpSpPr>
        <p:sp>
          <p:nvSpPr>
            <p:cNvPr id="15" name="TextBox 14">
              <a:extLst>
                <a:ext uri="{FF2B5EF4-FFF2-40B4-BE49-F238E27FC236}">
                  <a16:creationId xmlns:a16="http://schemas.microsoft.com/office/drawing/2014/main" id="{4DAE8ED2-89D7-4EB5-A7A9-47D7E51EA7C9}"/>
                </a:ext>
              </a:extLst>
            </p:cNvPr>
            <p:cNvSpPr txBox="1"/>
            <p:nvPr/>
          </p:nvSpPr>
          <p:spPr>
            <a:xfrm>
              <a:off x="4716015" y="1846565"/>
              <a:ext cx="3888433" cy="1235729"/>
            </a:xfrm>
            <a:prstGeom prst="rect">
              <a:avLst/>
            </a:prstGeom>
            <a:noFill/>
          </p:spPr>
          <p:txBody>
            <a:bodyPr wrap="square" rtlCol="0">
              <a:spAutoFit/>
            </a:bodyPr>
            <a:lstStyle/>
            <a:p>
              <a:pPr algn="just"/>
              <a:r>
                <a:rPr lang="en-IN" sz="1200" dirty="0"/>
                <a:t>These are web applications which simulate real laboratory operations. Without the need for a physical device, virtual laboratories can be accessed anywhere and allows students to practice in a "secure" environment before using real, physical components.</a:t>
              </a:r>
            </a:p>
            <a:p>
              <a:endParaRPr lang="ko-KR" altLang="en-US" sz="1200" dirty="0">
                <a:solidFill>
                  <a:schemeClr val="tx1">
                    <a:lumMod val="75000"/>
                    <a:lumOff val="25000"/>
                  </a:schemeClr>
                </a:solidFill>
              </a:endParaRPr>
            </a:p>
          </p:txBody>
        </p:sp>
        <p:sp>
          <p:nvSpPr>
            <p:cNvPr id="16" name="TextBox 15">
              <a:extLst>
                <a:ext uri="{FF2B5EF4-FFF2-40B4-BE49-F238E27FC236}">
                  <a16:creationId xmlns:a16="http://schemas.microsoft.com/office/drawing/2014/main" id="{DADE8FB0-A9C5-4CD8-979B-55DEF4AA9C93}"/>
                </a:ext>
              </a:extLst>
            </p:cNvPr>
            <p:cNvSpPr txBox="1"/>
            <p:nvPr/>
          </p:nvSpPr>
          <p:spPr>
            <a:xfrm>
              <a:off x="4716014" y="1639851"/>
              <a:ext cx="3888433" cy="337017"/>
            </a:xfrm>
            <a:prstGeom prst="rect">
              <a:avLst/>
            </a:prstGeom>
            <a:noFill/>
          </p:spPr>
          <p:txBody>
            <a:bodyPr wrap="square" rtlCol="0">
              <a:spAutoFit/>
            </a:bodyPr>
            <a:lstStyle/>
            <a:p>
              <a:r>
                <a:rPr lang="en-US" altLang="ko-KR" sz="1200" b="1" dirty="0"/>
                <a:t>Virtual and Remote Laboratories</a:t>
              </a:r>
              <a:endParaRPr lang="ko-KR" altLang="en-US" sz="1200" b="1" dirty="0"/>
            </a:p>
          </p:txBody>
        </p:sp>
      </p:grpSp>
      <p:grpSp>
        <p:nvGrpSpPr>
          <p:cNvPr id="18" name="Group 17">
            <a:extLst>
              <a:ext uri="{FF2B5EF4-FFF2-40B4-BE49-F238E27FC236}">
                <a16:creationId xmlns:a16="http://schemas.microsoft.com/office/drawing/2014/main" id="{8EA8A35C-5BD3-4D43-BAB9-B68BA5720485}"/>
              </a:ext>
            </a:extLst>
          </p:cNvPr>
          <p:cNvGrpSpPr/>
          <p:nvPr/>
        </p:nvGrpSpPr>
        <p:grpSpPr>
          <a:xfrm>
            <a:off x="6574327" y="2660207"/>
            <a:ext cx="4616540" cy="853135"/>
            <a:chOff x="4716014" y="1639851"/>
            <a:chExt cx="3888434" cy="852765"/>
          </a:xfrm>
        </p:grpSpPr>
        <p:sp>
          <p:nvSpPr>
            <p:cNvPr id="19" name="TextBox 18">
              <a:extLst>
                <a:ext uri="{FF2B5EF4-FFF2-40B4-BE49-F238E27FC236}">
                  <a16:creationId xmlns:a16="http://schemas.microsoft.com/office/drawing/2014/main" id="{6FECAA4E-0033-4C55-A7AE-B22E39EB3FFD}"/>
                </a:ext>
              </a:extLst>
            </p:cNvPr>
            <p:cNvSpPr txBox="1"/>
            <p:nvPr/>
          </p:nvSpPr>
          <p:spPr>
            <a:xfrm>
              <a:off x="4716015" y="1846565"/>
              <a:ext cx="3888433" cy="646051"/>
            </a:xfrm>
            <a:prstGeom prst="rect">
              <a:avLst/>
            </a:prstGeom>
            <a:noFill/>
          </p:spPr>
          <p:txBody>
            <a:bodyPr wrap="square" rtlCol="0">
              <a:spAutoFit/>
            </a:bodyPr>
            <a:lstStyle/>
            <a:p>
              <a:pPr algn="just"/>
              <a:r>
                <a:rPr lang="en-US" altLang="ko-KR" sz="1200" dirty="0"/>
                <a:t>It is a significant technology  which helps education in a number of ways such as Personalized learning, Smart Classrooms, Monitoring the overall performance of classroom etc.</a:t>
              </a:r>
              <a:endParaRPr lang="ko-KR" altLang="en-US" sz="1200" dirty="0"/>
            </a:p>
          </p:txBody>
        </p:sp>
        <p:sp>
          <p:nvSpPr>
            <p:cNvPr id="20" name="TextBox 19">
              <a:extLst>
                <a:ext uri="{FF2B5EF4-FFF2-40B4-BE49-F238E27FC236}">
                  <a16:creationId xmlns:a16="http://schemas.microsoft.com/office/drawing/2014/main" id="{F37C0167-0502-4038-BED4-539525D55E21}"/>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t>Artificial Intelligence</a:t>
              </a:r>
              <a:endParaRPr lang="ko-KR" altLang="en-US" sz="1200" b="1" dirty="0"/>
            </a:p>
          </p:txBody>
        </p:sp>
      </p:grpSp>
      <p:grpSp>
        <p:nvGrpSpPr>
          <p:cNvPr id="22" name="Group 21">
            <a:extLst>
              <a:ext uri="{FF2B5EF4-FFF2-40B4-BE49-F238E27FC236}">
                <a16:creationId xmlns:a16="http://schemas.microsoft.com/office/drawing/2014/main" id="{A1714734-ECFF-494D-A4ED-8C2F5AF16A96}"/>
              </a:ext>
            </a:extLst>
          </p:cNvPr>
          <p:cNvGrpSpPr/>
          <p:nvPr/>
        </p:nvGrpSpPr>
        <p:grpSpPr>
          <a:xfrm>
            <a:off x="6598711" y="4496452"/>
            <a:ext cx="4616540" cy="1037802"/>
            <a:chOff x="4716014" y="1639851"/>
            <a:chExt cx="3888434" cy="1037352"/>
          </a:xfrm>
        </p:grpSpPr>
        <p:sp>
          <p:nvSpPr>
            <p:cNvPr id="23" name="TextBox 22">
              <a:extLst>
                <a:ext uri="{FF2B5EF4-FFF2-40B4-BE49-F238E27FC236}">
                  <a16:creationId xmlns:a16="http://schemas.microsoft.com/office/drawing/2014/main" id="{60F3ECD5-96C6-4607-8989-AAF18BB85AF6}"/>
                </a:ext>
              </a:extLst>
            </p:cNvPr>
            <p:cNvSpPr txBox="1"/>
            <p:nvPr/>
          </p:nvSpPr>
          <p:spPr>
            <a:xfrm>
              <a:off x="4716015" y="1846566"/>
              <a:ext cx="3888433" cy="830637"/>
            </a:xfrm>
            <a:prstGeom prst="rect">
              <a:avLst/>
            </a:prstGeom>
            <a:noFill/>
          </p:spPr>
          <p:txBody>
            <a:bodyPr wrap="square" rtlCol="0">
              <a:spAutoFit/>
            </a:bodyPr>
            <a:lstStyle/>
            <a:p>
              <a:pPr algn="just"/>
              <a:r>
                <a:rPr lang="en-IN" sz="1200" dirty="0"/>
                <a:t>It is essentially the group of computing resources that are located in different locations around the world. The system seems to be shared and can be accessed from anywhere in the world.</a:t>
              </a:r>
            </a:p>
            <a:p>
              <a:endParaRPr lang="ko-KR" altLang="en-US" sz="1200" dirty="0">
                <a:solidFill>
                  <a:schemeClr val="tx1">
                    <a:lumMod val="75000"/>
                    <a:lumOff val="25000"/>
                  </a:schemeClr>
                </a:solidFill>
              </a:endParaRPr>
            </a:p>
          </p:txBody>
        </p:sp>
        <p:sp>
          <p:nvSpPr>
            <p:cNvPr id="24" name="TextBox 23">
              <a:extLst>
                <a:ext uri="{FF2B5EF4-FFF2-40B4-BE49-F238E27FC236}">
                  <a16:creationId xmlns:a16="http://schemas.microsoft.com/office/drawing/2014/main" id="{042A6CEB-DAC5-48F9-B1B5-634134992F34}"/>
                </a:ext>
              </a:extLst>
            </p:cNvPr>
            <p:cNvSpPr txBox="1"/>
            <p:nvPr/>
          </p:nvSpPr>
          <p:spPr>
            <a:xfrm>
              <a:off x="4716014" y="1639851"/>
              <a:ext cx="3888433" cy="276879"/>
            </a:xfrm>
            <a:prstGeom prst="rect">
              <a:avLst/>
            </a:prstGeom>
            <a:noFill/>
          </p:spPr>
          <p:txBody>
            <a:bodyPr wrap="square" rtlCol="0">
              <a:spAutoFit/>
            </a:bodyPr>
            <a:lstStyle/>
            <a:p>
              <a:r>
                <a:rPr lang="en-US" altLang="ko-KR" sz="1200" b="1" dirty="0"/>
                <a:t>Cloud Computing</a:t>
              </a:r>
              <a:endParaRPr lang="ko-KR" altLang="en-US" sz="1200" b="1" dirty="0"/>
            </a:p>
          </p:txBody>
        </p:sp>
      </p:grpSp>
      <p:sp>
        <p:nvSpPr>
          <p:cNvPr id="25" name="Oval 24">
            <a:extLst>
              <a:ext uri="{FF2B5EF4-FFF2-40B4-BE49-F238E27FC236}">
                <a16:creationId xmlns:a16="http://schemas.microsoft.com/office/drawing/2014/main" id="{9061E6D5-4C03-4780-83CF-2E1E8B4FD4C8}"/>
              </a:ext>
            </a:extLst>
          </p:cNvPr>
          <p:cNvSpPr/>
          <p:nvPr/>
        </p:nvSpPr>
        <p:spPr>
          <a:xfrm>
            <a:off x="4271387" y="2886580"/>
            <a:ext cx="216119" cy="216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Oval 25">
            <a:extLst>
              <a:ext uri="{FF2B5EF4-FFF2-40B4-BE49-F238E27FC236}">
                <a16:creationId xmlns:a16="http://schemas.microsoft.com/office/drawing/2014/main" id="{419F14F0-A075-44E0-909A-E69D465AEFE0}"/>
              </a:ext>
            </a:extLst>
          </p:cNvPr>
          <p:cNvSpPr/>
          <p:nvPr/>
        </p:nvSpPr>
        <p:spPr>
          <a:xfrm>
            <a:off x="4504263" y="3804702"/>
            <a:ext cx="216119" cy="216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Oval 26">
            <a:extLst>
              <a:ext uri="{FF2B5EF4-FFF2-40B4-BE49-F238E27FC236}">
                <a16:creationId xmlns:a16="http://schemas.microsoft.com/office/drawing/2014/main" id="{94A3B94B-4902-4379-B90A-34F23F805895}"/>
              </a:ext>
            </a:extLst>
          </p:cNvPr>
          <p:cNvSpPr/>
          <p:nvPr/>
        </p:nvSpPr>
        <p:spPr>
          <a:xfrm>
            <a:off x="4250935" y="4722826"/>
            <a:ext cx="216119" cy="216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Oval 27">
            <a:extLst>
              <a:ext uri="{FF2B5EF4-FFF2-40B4-BE49-F238E27FC236}">
                <a16:creationId xmlns:a16="http://schemas.microsoft.com/office/drawing/2014/main" id="{1CE95243-D6EA-486B-A509-FB82BE61FAAE}"/>
              </a:ext>
            </a:extLst>
          </p:cNvPr>
          <p:cNvSpPr/>
          <p:nvPr/>
        </p:nvSpPr>
        <p:spPr>
          <a:xfrm>
            <a:off x="3242331" y="5640948"/>
            <a:ext cx="216119" cy="2161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9" name="Straight Connector 28">
            <a:extLst>
              <a:ext uri="{FF2B5EF4-FFF2-40B4-BE49-F238E27FC236}">
                <a16:creationId xmlns:a16="http://schemas.microsoft.com/office/drawing/2014/main" id="{DDEFE30E-6FBF-4A0C-B2FA-BB6F4A7D82AF}"/>
              </a:ext>
            </a:extLst>
          </p:cNvPr>
          <p:cNvCxnSpPr>
            <a:cxnSpLocks/>
          </p:cNvCxnSpPr>
          <p:nvPr/>
        </p:nvCxnSpPr>
        <p:spPr>
          <a:xfrm>
            <a:off x="3773843" y="2076567"/>
            <a:ext cx="1080471" cy="1"/>
          </a:xfrm>
          <a:prstGeom prst="line">
            <a:avLst/>
          </a:prstGeom>
          <a:ln w="38100" cmpd="sng">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436BF2-71C8-4AD4-956F-67934180274B}"/>
              </a:ext>
            </a:extLst>
          </p:cNvPr>
          <p:cNvCxnSpPr>
            <a:cxnSpLocks/>
          </p:cNvCxnSpPr>
          <p:nvPr/>
        </p:nvCxnSpPr>
        <p:spPr>
          <a:xfrm>
            <a:off x="4636219" y="2994690"/>
            <a:ext cx="1080471" cy="1"/>
          </a:xfrm>
          <a:prstGeom prst="line">
            <a:avLst/>
          </a:prstGeom>
          <a:ln w="38100" cmpd="sng">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3300B-AFEF-422B-9F4E-69AF0415D29F}"/>
              </a:ext>
            </a:extLst>
          </p:cNvPr>
          <p:cNvCxnSpPr>
            <a:cxnSpLocks/>
          </p:cNvCxnSpPr>
          <p:nvPr/>
        </p:nvCxnSpPr>
        <p:spPr>
          <a:xfrm>
            <a:off x="4877623" y="3912813"/>
            <a:ext cx="1080471" cy="1"/>
          </a:xfrm>
          <a:prstGeom prst="line">
            <a:avLst/>
          </a:prstGeom>
          <a:ln w="38100" cmpd="sng">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6DCD09-1866-4376-BCD3-F450F2627690}"/>
              </a:ext>
            </a:extLst>
          </p:cNvPr>
          <p:cNvCxnSpPr>
            <a:cxnSpLocks/>
          </p:cNvCxnSpPr>
          <p:nvPr/>
        </p:nvCxnSpPr>
        <p:spPr>
          <a:xfrm>
            <a:off x="4638186" y="4830936"/>
            <a:ext cx="1080471" cy="1"/>
          </a:xfrm>
          <a:prstGeom prst="line">
            <a:avLst/>
          </a:prstGeom>
          <a:ln w="38100" cmpd="sng">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C8C86B-6EE3-4602-9965-4211943D3876}"/>
              </a:ext>
            </a:extLst>
          </p:cNvPr>
          <p:cNvCxnSpPr>
            <a:cxnSpLocks/>
          </p:cNvCxnSpPr>
          <p:nvPr/>
        </p:nvCxnSpPr>
        <p:spPr>
          <a:xfrm>
            <a:off x="3711930" y="5749059"/>
            <a:ext cx="1080471" cy="1"/>
          </a:xfrm>
          <a:prstGeom prst="line">
            <a:avLst/>
          </a:prstGeom>
          <a:ln w="38100" cmpd="sng">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6F11EFB5-1E87-4F23-AEB8-C91BAF09C8B6}"/>
              </a:ext>
            </a:extLst>
          </p:cNvPr>
          <p:cNvGrpSpPr/>
          <p:nvPr/>
        </p:nvGrpSpPr>
        <p:grpSpPr>
          <a:xfrm>
            <a:off x="717623" y="2410550"/>
            <a:ext cx="3028217" cy="3026664"/>
            <a:chOff x="4574848" y="1897856"/>
            <a:chExt cx="3028217" cy="3026664"/>
          </a:xfrm>
        </p:grpSpPr>
        <p:sp>
          <p:nvSpPr>
            <p:cNvPr id="40" name="Freeform: Shape 39">
              <a:extLst>
                <a:ext uri="{FF2B5EF4-FFF2-40B4-BE49-F238E27FC236}">
                  <a16:creationId xmlns:a16="http://schemas.microsoft.com/office/drawing/2014/main" id="{BC2C8416-3F46-491C-9A90-E04CD747FD44}"/>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41" name="Freeform: Shape 40">
              <a:extLst>
                <a:ext uri="{FF2B5EF4-FFF2-40B4-BE49-F238E27FC236}">
                  <a16:creationId xmlns:a16="http://schemas.microsoft.com/office/drawing/2014/main" id="{C7422178-F6A4-449D-98CE-6FF39C7A690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10000"/>
                <a:lumOff val="90000"/>
              </a:schemeClr>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4575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effectLst>
                  <a:outerShdw blurRad="80000" dist="40000" dir="5040000" algn="tl">
                    <a:srgbClr val="000000">
                      <a:alpha val="30000"/>
                    </a:srgbClr>
                  </a:outerShdw>
                </a:effectLst>
              </a:rPr>
              <a:t>People spend more time with devices</a:t>
            </a:r>
          </a:p>
        </p:txBody>
      </p:sp>
      <p:sp>
        <p:nvSpPr>
          <p:cNvPr id="3" name="Freeform 6">
            <a:extLst>
              <a:ext uri="{FF2B5EF4-FFF2-40B4-BE49-F238E27FC236}">
                <a16:creationId xmlns:a16="http://schemas.microsoft.com/office/drawing/2014/main" id="{0C95EFAE-D6F8-4193-AFE2-83F1B87C5CE8}"/>
              </a:ext>
            </a:extLst>
          </p:cNvPr>
          <p:cNvSpPr/>
          <p:nvPr/>
        </p:nvSpPr>
        <p:spPr>
          <a:xfrm>
            <a:off x="4864396" y="2060088"/>
            <a:ext cx="1943613" cy="3941997"/>
          </a:xfrm>
          <a:custGeom>
            <a:avLst/>
            <a:gdLst>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21457 w 3349545"/>
              <a:gd name="connsiteY6" fmla="*/ 1457816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17400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49545" h="6793483">
                <a:moveTo>
                  <a:pt x="2710028" y="4715366"/>
                </a:moveTo>
                <a:cubicBezTo>
                  <a:pt x="2666485" y="4721716"/>
                  <a:pt x="2663764" y="4719902"/>
                  <a:pt x="2641993" y="4726252"/>
                </a:cubicBezTo>
                <a:cubicBezTo>
                  <a:pt x="2599357" y="4741673"/>
                  <a:pt x="2605707" y="4778867"/>
                  <a:pt x="2587564" y="4805174"/>
                </a:cubicBezTo>
                <a:lnTo>
                  <a:pt x="2791671" y="4791567"/>
                </a:lnTo>
                <a:cubicBezTo>
                  <a:pt x="2764457" y="4766167"/>
                  <a:pt x="2759013" y="4724437"/>
                  <a:pt x="2710028" y="4715366"/>
                </a:cubicBezTo>
                <a:close/>
                <a:moveTo>
                  <a:pt x="1613293" y="1261872"/>
                </a:moveTo>
                <a:cubicBezTo>
                  <a:pt x="1619643" y="1326279"/>
                  <a:pt x="1625993" y="1377081"/>
                  <a:pt x="1632343" y="1441488"/>
                </a:cubicBezTo>
                <a:cubicBezTo>
                  <a:pt x="1554329" y="1668273"/>
                  <a:pt x="1440937" y="2061066"/>
                  <a:pt x="1436400" y="2170830"/>
                </a:cubicBezTo>
                <a:lnTo>
                  <a:pt x="1403743" y="2853908"/>
                </a:lnTo>
                <a:lnTo>
                  <a:pt x="1452728" y="2772266"/>
                </a:lnTo>
                <a:cubicBezTo>
                  <a:pt x="1451367" y="2646173"/>
                  <a:pt x="1533918" y="2139080"/>
                  <a:pt x="1588800" y="2018430"/>
                </a:cubicBezTo>
                <a:cubicBezTo>
                  <a:pt x="1657289" y="1829745"/>
                  <a:pt x="1700832" y="1593888"/>
                  <a:pt x="1692214" y="1504080"/>
                </a:cubicBezTo>
                <a:lnTo>
                  <a:pt x="1735757" y="1460537"/>
                </a:lnTo>
                <a:cubicBezTo>
                  <a:pt x="1699471" y="1397037"/>
                  <a:pt x="1649577" y="1360752"/>
                  <a:pt x="1656834" y="1275480"/>
                </a:cubicBezTo>
                <a:cubicBezTo>
                  <a:pt x="1638692" y="1271851"/>
                  <a:pt x="1631435" y="1265501"/>
                  <a:pt x="1613293" y="1261872"/>
                </a:cubicBezTo>
                <a:close/>
                <a:moveTo>
                  <a:pt x="1821237" y="16"/>
                </a:moveTo>
                <a:cubicBezTo>
                  <a:pt x="1902601" y="820"/>
                  <a:pt x="1981308" y="30991"/>
                  <a:pt x="2081275" y="68603"/>
                </a:cubicBezTo>
                <a:lnTo>
                  <a:pt x="2243329" y="345059"/>
                </a:lnTo>
                <a:cubicBezTo>
                  <a:pt x="2257843" y="479572"/>
                  <a:pt x="2253309" y="578709"/>
                  <a:pt x="2235166" y="680565"/>
                </a:cubicBezTo>
                <a:cubicBezTo>
                  <a:pt x="2348328" y="681421"/>
                  <a:pt x="2277253" y="819211"/>
                  <a:pt x="2244664" y="845493"/>
                </a:cubicBezTo>
                <a:cubicBezTo>
                  <a:pt x="2233607" y="898372"/>
                  <a:pt x="2215464" y="930894"/>
                  <a:pt x="2213804" y="971604"/>
                </a:cubicBezTo>
                <a:lnTo>
                  <a:pt x="2233515" y="1080381"/>
                </a:lnTo>
                <a:cubicBezTo>
                  <a:pt x="2132672" y="1456957"/>
                  <a:pt x="1871779" y="1485947"/>
                  <a:pt x="1803793" y="1485029"/>
                </a:cubicBezTo>
                <a:cubicBezTo>
                  <a:pt x="1790185" y="1516779"/>
                  <a:pt x="1809236" y="1548530"/>
                  <a:pt x="1811957" y="1580280"/>
                </a:cubicBezTo>
                <a:lnTo>
                  <a:pt x="1782021" y="1672808"/>
                </a:lnTo>
                <a:lnTo>
                  <a:pt x="1809236" y="1993937"/>
                </a:lnTo>
                <a:cubicBezTo>
                  <a:pt x="1958007" y="1732680"/>
                  <a:pt x="2071401" y="1476865"/>
                  <a:pt x="2247386" y="1204723"/>
                </a:cubicBezTo>
                <a:cubicBezTo>
                  <a:pt x="2235885" y="1177294"/>
                  <a:pt x="2235134" y="1142364"/>
                  <a:pt x="2234169" y="1083988"/>
                </a:cubicBezTo>
                <a:lnTo>
                  <a:pt x="2240145" y="1116970"/>
                </a:lnTo>
                <a:cubicBezTo>
                  <a:pt x="2276131" y="1174419"/>
                  <a:pt x="2339691" y="1240503"/>
                  <a:pt x="2394343" y="1275480"/>
                </a:cubicBezTo>
                <a:cubicBezTo>
                  <a:pt x="2481651" y="1329506"/>
                  <a:pt x="3086039" y="1853286"/>
                  <a:pt x="3090566" y="1914656"/>
                </a:cubicBezTo>
                <a:lnTo>
                  <a:pt x="3055599" y="2631573"/>
                </a:lnTo>
                <a:cubicBezTo>
                  <a:pt x="3062103" y="2695757"/>
                  <a:pt x="3076771" y="2800763"/>
                  <a:pt x="3066946" y="2864947"/>
                </a:cubicBezTo>
                <a:lnTo>
                  <a:pt x="2926151" y="3411134"/>
                </a:lnTo>
                <a:cubicBezTo>
                  <a:pt x="2929352" y="3458032"/>
                  <a:pt x="2951603" y="3491322"/>
                  <a:pt x="2941196" y="3532777"/>
                </a:cubicBezTo>
                <a:cubicBezTo>
                  <a:pt x="2866605" y="3823490"/>
                  <a:pt x="2819228" y="4108761"/>
                  <a:pt x="2758244" y="4396753"/>
                </a:cubicBezTo>
                <a:cubicBezTo>
                  <a:pt x="2761394" y="4477385"/>
                  <a:pt x="2756379" y="4479098"/>
                  <a:pt x="2707821" y="4516187"/>
                </a:cubicBezTo>
                <a:cubicBezTo>
                  <a:pt x="2707821" y="4574278"/>
                  <a:pt x="2680607" y="4607877"/>
                  <a:pt x="2713264" y="4633311"/>
                </a:cubicBezTo>
                <a:cubicBezTo>
                  <a:pt x="2797662" y="4643495"/>
                  <a:pt x="2849403" y="4740766"/>
                  <a:pt x="2873930" y="4778164"/>
                </a:cubicBezTo>
                <a:lnTo>
                  <a:pt x="3309873" y="4773183"/>
                </a:lnTo>
                <a:cubicBezTo>
                  <a:pt x="3362179" y="4774570"/>
                  <a:pt x="3354613" y="5399162"/>
                  <a:pt x="3333441" y="5729842"/>
                </a:cubicBezTo>
                <a:cubicBezTo>
                  <a:pt x="3303437" y="5759983"/>
                  <a:pt x="3194512" y="5937081"/>
                  <a:pt x="3003943" y="5885579"/>
                </a:cubicBezTo>
                <a:cubicBezTo>
                  <a:pt x="2983986" y="5910980"/>
                  <a:pt x="2983078" y="5936379"/>
                  <a:pt x="2954957" y="5950894"/>
                </a:cubicBezTo>
                <a:cubicBezTo>
                  <a:pt x="2918671" y="5951802"/>
                  <a:pt x="2906879" y="5947265"/>
                  <a:pt x="2884200" y="5945450"/>
                </a:cubicBezTo>
                <a:cubicBezTo>
                  <a:pt x="2881799" y="5927645"/>
                  <a:pt x="2888584" y="5915965"/>
                  <a:pt x="2879295" y="5916148"/>
                </a:cubicBezTo>
                <a:lnTo>
                  <a:pt x="2863712" y="5920497"/>
                </a:lnTo>
                <a:lnTo>
                  <a:pt x="2487641" y="5978622"/>
                </a:lnTo>
                <a:cubicBezTo>
                  <a:pt x="2425100" y="6192023"/>
                  <a:pt x="2335344" y="6484345"/>
                  <a:pt x="2210210" y="6651482"/>
                </a:cubicBezTo>
                <a:cubicBezTo>
                  <a:pt x="2165367" y="6704131"/>
                  <a:pt x="1949073" y="6800321"/>
                  <a:pt x="1928722" y="6793099"/>
                </a:cubicBezTo>
                <a:cubicBezTo>
                  <a:pt x="1830254" y="6750138"/>
                  <a:pt x="1805265" y="6728949"/>
                  <a:pt x="1818375" y="6601624"/>
                </a:cubicBezTo>
                <a:cubicBezTo>
                  <a:pt x="1812402" y="6562891"/>
                  <a:pt x="1958828" y="6295557"/>
                  <a:pt x="2029055" y="6142524"/>
                </a:cubicBezTo>
                <a:cubicBezTo>
                  <a:pt x="2029808" y="6086521"/>
                  <a:pt x="2038726" y="6046845"/>
                  <a:pt x="2031314" y="5974514"/>
                </a:cubicBezTo>
                <a:cubicBezTo>
                  <a:pt x="1921002" y="5973299"/>
                  <a:pt x="1788918" y="5996576"/>
                  <a:pt x="1689492" y="5949097"/>
                </a:cubicBezTo>
                <a:cubicBezTo>
                  <a:pt x="1572659" y="6004193"/>
                  <a:pt x="1510254" y="6037517"/>
                  <a:pt x="1385257" y="6100778"/>
                </a:cubicBezTo>
                <a:cubicBezTo>
                  <a:pt x="1299609" y="6133282"/>
                  <a:pt x="1257504" y="6119520"/>
                  <a:pt x="1166414" y="6116645"/>
                </a:cubicBezTo>
                <a:cubicBezTo>
                  <a:pt x="1082614" y="6114488"/>
                  <a:pt x="1050523" y="6057904"/>
                  <a:pt x="1045644" y="5995875"/>
                </a:cubicBezTo>
                <a:cubicBezTo>
                  <a:pt x="1040492" y="5931536"/>
                  <a:pt x="1239446" y="5807326"/>
                  <a:pt x="1435681" y="5734822"/>
                </a:cubicBezTo>
                <a:cubicBezTo>
                  <a:pt x="1486498" y="5701668"/>
                  <a:pt x="1542759" y="5581431"/>
                  <a:pt x="1481997" y="5531948"/>
                </a:cubicBezTo>
                <a:cubicBezTo>
                  <a:pt x="1434911" y="5321781"/>
                  <a:pt x="1311625" y="4657138"/>
                  <a:pt x="1264539" y="4136728"/>
                </a:cubicBezTo>
                <a:cubicBezTo>
                  <a:pt x="1258583" y="4049693"/>
                  <a:pt x="1168261" y="3946331"/>
                  <a:pt x="1173191" y="3908282"/>
                </a:cubicBezTo>
                <a:lnTo>
                  <a:pt x="1266799" y="3338939"/>
                </a:lnTo>
                <a:lnTo>
                  <a:pt x="950753" y="3192290"/>
                </a:lnTo>
                <a:cubicBezTo>
                  <a:pt x="736685" y="3245486"/>
                  <a:pt x="623309" y="3151726"/>
                  <a:pt x="512655" y="3096065"/>
                </a:cubicBezTo>
                <a:cubicBezTo>
                  <a:pt x="481796" y="3061697"/>
                  <a:pt x="532578" y="3030048"/>
                  <a:pt x="485389" y="2992957"/>
                </a:cubicBezTo>
                <a:cubicBezTo>
                  <a:pt x="431371" y="2964083"/>
                  <a:pt x="396403" y="2995080"/>
                  <a:pt x="364157" y="2985256"/>
                </a:cubicBezTo>
                <a:cubicBezTo>
                  <a:pt x="333450" y="2975551"/>
                  <a:pt x="321796" y="2935912"/>
                  <a:pt x="312861" y="2907157"/>
                </a:cubicBezTo>
                <a:lnTo>
                  <a:pt x="0" y="2760045"/>
                </a:lnTo>
                <a:cubicBezTo>
                  <a:pt x="109593" y="2494594"/>
                  <a:pt x="303550" y="1986937"/>
                  <a:pt x="328778" y="1963693"/>
                </a:cubicBezTo>
                <a:cubicBezTo>
                  <a:pt x="374084" y="1918748"/>
                  <a:pt x="843933" y="2173157"/>
                  <a:pt x="1109675" y="2286054"/>
                </a:cubicBezTo>
                <a:cubicBezTo>
                  <a:pt x="1167903" y="2280559"/>
                  <a:pt x="1133602" y="2168930"/>
                  <a:pt x="1183666" y="2122614"/>
                </a:cubicBezTo>
                <a:cubicBezTo>
                  <a:pt x="1174287" y="2072054"/>
                  <a:pt x="1154022" y="2016051"/>
                  <a:pt x="1204514" y="1954605"/>
                </a:cubicBezTo>
                <a:cubicBezTo>
                  <a:pt x="1153594" y="1842358"/>
                  <a:pt x="1227860" y="1561384"/>
                  <a:pt x="1239533" y="1364773"/>
                </a:cubicBezTo>
                <a:cubicBezTo>
                  <a:pt x="1265497" y="1263600"/>
                  <a:pt x="1462913" y="1205973"/>
                  <a:pt x="1597734" y="1208214"/>
                </a:cubicBezTo>
                <a:cubicBezTo>
                  <a:pt x="1578839" y="1125749"/>
                  <a:pt x="1464332" y="880702"/>
                  <a:pt x="1444564" y="769294"/>
                </a:cubicBezTo>
                <a:cubicBezTo>
                  <a:pt x="1419352" y="627951"/>
                  <a:pt x="1349110" y="456228"/>
                  <a:pt x="1381151" y="327499"/>
                </a:cubicBezTo>
                <a:cubicBezTo>
                  <a:pt x="1383822" y="298949"/>
                  <a:pt x="1462689" y="109836"/>
                  <a:pt x="1666746" y="35022"/>
                </a:cubicBezTo>
                <a:cubicBezTo>
                  <a:pt x="1722644" y="9624"/>
                  <a:pt x="1772419" y="-466"/>
                  <a:pt x="1821237" y="1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 name="TextBox 3">
            <a:extLst>
              <a:ext uri="{FF2B5EF4-FFF2-40B4-BE49-F238E27FC236}">
                <a16:creationId xmlns:a16="http://schemas.microsoft.com/office/drawing/2014/main" id="{AE966E6D-7FE3-40B6-965D-3C92BFD85289}"/>
              </a:ext>
            </a:extLst>
          </p:cNvPr>
          <p:cNvSpPr txBox="1"/>
          <p:nvPr/>
        </p:nvSpPr>
        <p:spPr>
          <a:xfrm>
            <a:off x="746975" y="1444082"/>
            <a:ext cx="878955" cy="461665"/>
          </a:xfrm>
          <a:prstGeom prst="rect">
            <a:avLst/>
          </a:prstGeom>
          <a:noFill/>
        </p:spPr>
        <p:txBody>
          <a:bodyPr wrap="square" rtlCol="0" anchor="ctr">
            <a:spAutoFit/>
          </a:bodyPr>
          <a:lstStyle/>
          <a:p>
            <a:pPr algn="ctr"/>
            <a:r>
              <a:rPr lang="en-US" altLang="ko-KR" sz="2400" b="1" dirty="0">
                <a:solidFill>
                  <a:schemeClr val="accent4"/>
                </a:solidFill>
                <a:cs typeface="Arial" pitchFamily="34" charset="0"/>
              </a:rPr>
              <a:t>76%</a:t>
            </a:r>
            <a:endParaRPr lang="ko-KR" altLang="en-US" sz="2400" b="1" dirty="0">
              <a:solidFill>
                <a:schemeClr val="accent4"/>
              </a:solidFill>
              <a:cs typeface="Arial" pitchFamily="34" charset="0"/>
            </a:endParaRPr>
          </a:p>
        </p:txBody>
      </p:sp>
      <p:sp>
        <p:nvSpPr>
          <p:cNvPr id="5" name="Text Placeholder 12">
            <a:extLst>
              <a:ext uri="{FF2B5EF4-FFF2-40B4-BE49-F238E27FC236}">
                <a16:creationId xmlns:a16="http://schemas.microsoft.com/office/drawing/2014/main" id="{8CF2F53E-4660-469C-99B5-3F4F08A36376}"/>
              </a:ext>
            </a:extLst>
          </p:cNvPr>
          <p:cNvSpPr txBox="1">
            <a:spLocks/>
          </p:cNvSpPr>
          <p:nvPr/>
        </p:nvSpPr>
        <p:spPr>
          <a:xfrm>
            <a:off x="746975" y="1905748"/>
            <a:ext cx="4288663" cy="667186"/>
          </a:xfrm>
          <a:prstGeom prst="rect">
            <a:avLst/>
          </a:prstGeom>
          <a:solidFill>
            <a:schemeClr val="accent4">
              <a:lumMod val="40000"/>
              <a:lumOff val="60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200"/>
              <a:t>It provides – better means of communication, user learning options, great exposure to the latest stuff, ways to develop personality, simple ways of accessing applications.</a:t>
            </a:r>
            <a:endParaRPr lang="ko-KR" altLang="en-US" sz="1200" dirty="0"/>
          </a:p>
        </p:txBody>
      </p:sp>
      <p:sp>
        <p:nvSpPr>
          <p:cNvPr id="6" name="TextBox 5">
            <a:extLst>
              <a:ext uri="{FF2B5EF4-FFF2-40B4-BE49-F238E27FC236}">
                <a16:creationId xmlns:a16="http://schemas.microsoft.com/office/drawing/2014/main" id="{34B51270-435E-406A-A145-18394500858E}"/>
              </a:ext>
            </a:extLst>
          </p:cNvPr>
          <p:cNvSpPr txBox="1"/>
          <p:nvPr/>
        </p:nvSpPr>
        <p:spPr>
          <a:xfrm>
            <a:off x="746975" y="2619793"/>
            <a:ext cx="878955" cy="461665"/>
          </a:xfrm>
          <a:prstGeom prst="rect">
            <a:avLst/>
          </a:prstGeom>
          <a:noFill/>
        </p:spPr>
        <p:txBody>
          <a:bodyPr wrap="square" rtlCol="0" anchor="ctr">
            <a:spAutoFit/>
          </a:bodyPr>
          <a:lstStyle/>
          <a:p>
            <a:pPr algn="ctr"/>
            <a:r>
              <a:rPr lang="en-US" altLang="ko-KR" sz="2400" b="1" dirty="0">
                <a:solidFill>
                  <a:schemeClr val="accent3"/>
                </a:solidFill>
                <a:cs typeface="Arial" pitchFamily="34" charset="0"/>
              </a:rPr>
              <a:t>45%</a:t>
            </a:r>
            <a:endParaRPr lang="ko-KR" altLang="en-US" sz="2400" b="1" dirty="0">
              <a:solidFill>
                <a:schemeClr val="accent3"/>
              </a:solidFill>
              <a:cs typeface="Arial" pitchFamily="34" charset="0"/>
            </a:endParaRPr>
          </a:p>
        </p:txBody>
      </p:sp>
      <p:sp>
        <p:nvSpPr>
          <p:cNvPr id="7" name="Text Placeholder 12">
            <a:extLst>
              <a:ext uri="{FF2B5EF4-FFF2-40B4-BE49-F238E27FC236}">
                <a16:creationId xmlns:a16="http://schemas.microsoft.com/office/drawing/2014/main" id="{7266CFF3-47D9-4CB6-9D79-DCDEA6A9E639}"/>
              </a:ext>
            </a:extLst>
          </p:cNvPr>
          <p:cNvSpPr txBox="1">
            <a:spLocks/>
          </p:cNvSpPr>
          <p:nvPr/>
        </p:nvSpPr>
        <p:spPr>
          <a:xfrm>
            <a:off x="746975" y="3025868"/>
            <a:ext cx="4288663" cy="466533"/>
          </a:xfrm>
          <a:prstGeom prst="rect">
            <a:avLst/>
          </a:prstGeom>
          <a:solidFill>
            <a:schemeClr val="accent4">
              <a:lumMod val="40000"/>
              <a:lumOff val="60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It helps us to function better and faster. Readers will learn about the many positive societal impacts of Laptop computers.</a:t>
            </a:r>
            <a:endParaRPr lang="ko-KR" altLang="en-US" sz="1200" dirty="0">
              <a:cs typeface="Arial" pitchFamily="34" charset="0"/>
            </a:endParaRPr>
          </a:p>
        </p:txBody>
      </p:sp>
      <p:sp>
        <p:nvSpPr>
          <p:cNvPr id="8" name="TextBox 7">
            <a:extLst>
              <a:ext uri="{FF2B5EF4-FFF2-40B4-BE49-F238E27FC236}">
                <a16:creationId xmlns:a16="http://schemas.microsoft.com/office/drawing/2014/main" id="{9587C579-B3F7-43D7-8E22-7E1D7FF0C642}"/>
              </a:ext>
            </a:extLst>
          </p:cNvPr>
          <p:cNvSpPr txBox="1"/>
          <p:nvPr/>
        </p:nvSpPr>
        <p:spPr>
          <a:xfrm>
            <a:off x="746975" y="3514677"/>
            <a:ext cx="878955" cy="461665"/>
          </a:xfrm>
          <a:prstGeom prst="rect">
            <a:avLst/>
          </a:prstGeom>
          <a:noFill/>
        </p:spPr>
        <p:txBody>
          <a:bodyPr wrap="square" rtlCol="0" anchor="ctr">
            <a:spAutoFit/>
          </a:bodyPr>
          <a:lstStyle/>
          <a:p>
            <a:pPr algn="ctr"/>
            <a:r>
              <a:rPr lang="en-US" altLang="ko-KR" sz="2400" b="1" dirty="0">
                <a:solidFill>
                  <a:schemeClr val="accent2"/>
                </a:solidFill>
                <a:cs typeface="Arial" pitchFamily="34" charset="0"/>
              </a:rPr>
              <a:t>34%</a:t>
            </a:r>
            <a:endParaRPr lang="ko-KR" altLang="en-US" sz="2400" b="1" dirty="0">
              <a:solidFill>
                <a:schemeClr val="accent2"/>
              </a:solidFill>
              <a:cs typeface="Arial" pitchFamily="34" charset="0"/>
            </a:endParaRPr>
          </a:p>
        </p:txBody>
      </p:sp>
      <p:sp>
        <p:nvSpPr>
          <p:cNvPr id="9" name="Text Placeholder 12">
            <a:extLst>
              <a:ext uri="{FF2B5EF4-FFF2-40B4-BE49-F238E27FC236}">
                <a16:creationId xmlns:a16="http://schemas.microsoft.com/office/drawing/2014/main" id="{DFAF1CCE-270D-430E-880B-FB756B9EB4E7}"/>
              </a:ext>
            </a:extLst>
          </p:cNvPr>
          <p:cNvSpPr txBox="1">
            <a:spLocks/>
          </p:cNvSpPr>
          <p:nvPr/>
        </p:nvSpPr>
        <p:spPr>
          <a:xfrm>
            <a:off x="745156" y="3903428"/>
            <a:ext cx="4290482" cy="466533"/>
          </a:xfrm>
          <a:prstGeom prst="rect">
            <a:avLst/>
          </a:prstGeom>
          <a:solidFill>
            <a:schemeClr val="accent4">
              <a:lumMod val="20000"/>
              <a:lumOff val="80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It is a perfect way to educate the people about the important issues that impact our daily lives in society.</a:t>
            </a:r>
            <a:endParaRPr lang="ko-KR" altLang="en-US" sz="1200" dirty="0">
              <a:cs typeface="Arial" pitchFamily="34" charset="0"/>
            </a:endParaRPr>
          </a:p>
        </p:txBody>
      </p:sp>
      <p:sp>
        <p:nvSpPr>
          <p:cNvPr id="10" name="TextBox 9">
            <a:extLst>
              <a:ext uri="{FF2B5EF4-FFF2-40B4-BE49-F238E27FC236}">
                <a16:creationId xmlns:a16="http://schemas.microsoft.com/office/drawing/2014/main" id="{D3030AD2-3121-473D-92B6-8EE221309AC8}"/>
              </a:ext>
            </a:extLst>
          </p:cNvPr>
          <p:cNvSpPr txBox="1"/>
          <p:nvPr/>
        </p:nvSpPr>
        <p:spPr>
          <a:xfrm>
            <a:off x="745156" y="5506811"/>
            <a:ext cx="878955" cy="461665"/>
          </a:xfrm>
          <a:prstGeom prst="rect">
            <a:avLst/>
          </a:prstGeom>
          <a:noFill/>
        </p:spPr>
        <p:txBody>
          <a:bodyPr wrap="square" rtlCol="0" anchor="ctr">
            <a:spAutoFit/>
          </a:bodyPr>
          <a:lstStyle/>
          <a:p>
            <a:pPr algn="ctr"/>
            <a:r>
              <a:rPr lang="en-US" altLang="ko-KR" sz="2400" b="1" dirty="0">
                <a:solidFill>
                  <a:schemeClr val="accent6"/>
                </a:solidFill>
                <a:cs typeface="Arial" pitchFamily="34" charset="0"/>
              </a:rPr>
              <a:t>22%</a:t>
            </a:r>
            <a:endParaRPr lang="ko-KR" altLang="en-US" sz="2400" b="1" dirty="0">
              <a:solidFill>
                <a:schemeClr val="accent6"/>
              </a:solidFill>
              <a:cs typeface="Arial" pitchFamily="34" charset="0"/>
            </a:endParaRPr>
          </a:p>
        </p:txBody>
      </p:sp>
      <p:sp>
        <p:nvSpPr>
          <p:cNvPr id="11" name="Text Placeholder 12">
            <a:extLst>
              <a:ext uri="{FF2B5EF4-FFF2-40B4-BE49-F238E27FC236}">
                <a16:creationId xmlns:a16="http://schemas.microsoft.com/office/drawing/2014/main" id="{3E929CC2-5F9B-4AF9-A631-6B11DF3B265E}"/>
              </a:ext>
            </a:extLst>
          </p:cNvPr>
          <p:cNvSpPr txBox="1">
            <a:spLocks/>
          </p:cNvSpPr>
          <p:nvPr/>
        </p:nvSpPr>
        <p:spPr>
          <a:xfrm>
            <a:off x="745155" y="6044036"/>
            <a:ext cx="4560941" cy="578387"/>
          </a:xfrm>
          <a:prstGeom prst="rect">
            <a:avLst/>
          </a:prstGeom>
          <a:solidFill>
            <a:schemeClr val="accent4">
              <a:lumMod val="20000"/>
              <a:lumOff val="80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Tablets are versatile and allow students and teachers to explore concepts in ways that the classroom never before had been able to.</a:t>
            </a:r>
            <a:endParaRPr lang="ko-KR" altLang="en-US" sz="1200" dirty="0">
              <a:cs typeface="Arial" pitchFamily="34" charset="0"/>
            </a:endParaRPr>
          </a:p>
        </p:txBody>
      </p:sp>
      <p:sp>
        <p:nvSpPr>
          <p:cNvPr id="12" name="TextBox 11">
            <a:extLst>
              <a:ext uri="{FF2B5EF4-FFF2-40B4-BE49-F238E27FC236}">
                <a16:creationId xmlns:a16="http://schemas.microsoft.com/office/drawing/2014/main" id="{05959F6A-EC1A-4ED2-9129-059CBED0D313}"/>
              </a:ext>
            </a:extLst>
          </p:cNvPr>
          <p:cNvSpPr txBox="1"/>
          <p:nvPr/>
        </p:nvSpPr>
        <p:spPr>
          <a:xfrm>
            <a:off x="745156" y="4550155"/>
            <a:ext cx="878955" cy="461665"/>
          </a:xfrm>
          <a:prstGeom prst="rect">
            <a:avLst/>
          </a:prstGeom>
          <a:noFill/>
        </p:spPr>
        <p:txBody>
          <a:bodyPr wrap="square" rtlCol="0" anchor="ctr">
            <a:spAutoFit/>
          </a:bodyPr>
          <a:lstStyle/>
          <a:p>
            <a:pPr algn="ctr"/>
            <a:r>
              <a:rPr lang="en-US" altLang="ko-KR" sz="2400" b="1" dirty="0">
                <a:solidFill>
                  <a:schemeClr val="accent1"/>
                </a:solidFill>
                <a:cs typeface="Arial" pitchFamily="34" charset="0"/>
              </a:rPr>
              <a:t>32%</a:t>
            </a:r>
            <a:endParaRPr lang="ko-KR" altLang="en-US" sz="2400" b="1" dirty="0">
              <a:solidFill>
                <a:schemeClr val="accent1"/>
              </a:solidFill>
              <a:cs typeface="Arial" pitchFamily="34" charset="0"/>
            </a:endParaRPr>
          </a:p>
        </p:txBody>
      </p:sp>
      <p:sp>
        <p:nvSpPr>
          <p:cNvPr id="13" name="Text Placeholder 12">
            <a:extLst>
              <a:ext uri="{FF2B5EF4-FFF2-40B4-BE49-F238E27FC236}">
                <a16:creationId xmlns:a16="http://schemas.microsoft.com/office/drawing/2014/main" id="{6641E077-F8F7-44E2-AEE1-A13E229F65D3}"/>
              </a:ext>
            </a:extLst>
          </p:cNvPr>
          <p:cNvSpPr txBox="1">
            <a:spLocks/>
          </p:cNvSpPr>
          <p:nvPr/>
        </p:nvSpPr>
        <p:spPr>
          <a:xfrm>
            <a:off x="745155" y="4990299"/>
            <a:ext cx="4423001" cy="466533"/>
          </a:xfrm>
          <a:prstGeom prst="rect">
            <a:avLst/>
          </a:prstGeom>
          <a:solidFill>
            <a:schemeClr val="accent4">
              <a:lumMod val="20000"/>
              <a:lumOff val="80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t>We are able to perform multitasking and multiprocessing </a:t>
            </a:r>
          </a:p>
          <a:p>
            <a:pPr marL="0" indent="0">
              <a:buNone/>
            </a:pPr>
            <a:r>
              <a:rPr lang="en-US" sz="1200" dirty="0"/>
              <a:t>functions of data.</a:t>
            </a:r>
          </a:p>
        </p:txBody>
      </p:sp>
      <p:grpSp>
        <p:nvGrpSpPr>
          <p:cNvPr id="14" name="그룹 9">
            <a:extLst>
              <a:ext uri="{FF2B5EF4-FFF2-40B4-BE49-F238E27FC236}">
                <a16:creationId xmlns:a16="http://schemas.microsoft.com/office/drawing/2014/main" id="{EF29D6EE-50B0-47EF-8F5D-F16A6DE87453}"/>
              </a:ext>
            </a:extLst>
          </p:cNvPr>
          <p:cNvGrpSpPr/>
          <p:nvPr/>
        </p:nvGrpSpPr>
        <p:grpSpPr>
          <a:xfrm>
            <a:off x="7015980" y="1336377"/>
            <a:ext cx="5176027" cy="5521626"/>
            <a:chOff x="7015974" y="1248508"/>
            <a:chExt cx="5176027" cy="5670856"/>
          </a:xfrm>
        </p:grpSpPr>
        <p:grpSp>
          <p:nvGrpSpPr>
            <p:cNvPr id="15" name="그룹 7">
              <a:extLst>
                <a:ext uri="{FF2B5EF4-FFF2-40B4-BE49-F238E27FC236}">
                  <a16:creationId xmlns:a16="http://schemas.microsoft.com/office/drawing/2014/main" id="{56750D02-46DC-405F-AEC0-F7BFFB346AF1}"/>
                </a:ext>
              </a:extLst>
            </p:cNvPr>
            <p:cNvGrpSpPr/>
            <p:nvPr/>
          </p:nvGrpSpPr>
          <p:grpSpPr>
            <a:xfrm>
              <a:off x="9425131" y="1248508"/>
              <a:ext cx="2766870" cy="5670856"/>
              <a:chOff x="9425131" y="1248508"/>
              <a:chExt cx="2766870" cy="5670856"/>
            </a:xfrm>
          </p:grpSpPr>
          <p:sp>
            <p:nvSpPr>
              <p:cNvPr id="22" name="직사각형 2">
                <a:extLst>
                  <a:ext uri="{FF2B5EF4-FFF2-40B4-BE49-F238E27FC236}">
                    <a16:creationId xmlns:a16="http://schemas.microsoft.com/office/drawing/2014/main" id="{EE32D192-6E1B-4E4A-A0D5-B2D24C539222}"/>
                  </a:ext>
                </a:extLst>
              </p:cNvPr>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직사각형 58">
                <a:extLst>
                  <a:ext uri="{FF2B5EF4-FFF2-40B4-BE49-F238E27FC236}">
                    <a16:creationId xmlns:a16="http://schemas.microsoft.com/office/drawing/2014/main" id="{9C21F811-6B23-4C95-8DCB-1CAC135324DC}"/>
                  </a:ext>
                </a:extLst>
              </p:cNvPr>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직사각형 59">
                <a:extLst>
                  <a:ext uri="{FF2B5EF4-FFF2-40B4-BE49-F238E27FC236}">
                    <a16:creationId xmlns:a16="http://schemas.microsoft.com/office/drawing/2014/main" id="{2ABB303B-FC78-49C8-8089-48853DC54CD4}"/>
                  </a:ext>
                </a:extLst>
              </p:cNvPr>
              <p:cNvSpPr/>
              <p:nvPr/>
            </p:nvSpPr>
            <p:spPr>
              <a:xfrm>
                <a:off x="9425131" y="3516935"/>
                <a:ext cx="2766870" cy="11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직사각형 60">
                <a:extLst>
                  <a:ext uri="{FF2B5EF4-FFF2-40B4-BE49-F238E27FC236}">
                    <a16:creationId xmlns:a16="http://schemas.microsoft.com/office/drawing/2014/main" id="{502912CE-D83A-42AC-92A8-65AB4B569686}"/>
                  </a:ext>
                </a:extLst>
              </p:cNvPr>
              <p:cNvSpPr/>
              <p:nvPr/>
            </p:nvSpPr>
            <p:spPr>
              <a:xfrm>
                <a:off x="9425131" y="4651149"/>
                <a:ext cx="2766870"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직사각형 61">
                <a:extLst>
                  <a:ext uri="{FF2B5EF4-FFF2-40B4-BE49-F238E27FC236}">
                    <a16:creationId xmlns:a16="http://schemas.microsoft.com/office/drawing/2014/main" id="{3FD21500-775A-4DA0-AF71-8D54A2FDBC37}"/>
                  </a:ext>
                </a:extLst>
              </p:cNvPr>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그룹 8">
              <a:extLst>
                <a:ext uri="{FF2B5EF4-FFF2-40B4-BE49-F238E27FC236}">
                  <a16:creationId xmlns:a16="http://schemas.microsoft.com/office/drawing/2014/main" id="{4830E1D3-0F3A-46E0-8516-882827F05900}"/>
                </a:ext>
              </a:extLst>
            </p:cNvPr>
            <p:cNvGrpSpPr/>
            <p:nvPr/>
          </p:nvGrpSpPr>
          <p:grpSpPr>
            <a:xfrm>
              <a:off x="7015974" y="1248508"/>
              <a:ext cx="2409157" cy="5670856"/>
              <a:chOff x="7015974" y="1248508"/>
              <a:chExt cx="2409157" cy="5670856"/>
            </a:xfrm>
          </p:grpSpPr>
          <p:sp>
            <p:nvSpPr>
              <p:cNvPr id="17" name="자유형: 도형 70">
                <a:extLst>
                  <a:ext uri="{FF2B5EF4-FFF2-40B4-BE49-F238E27FC236}">
                    <a16:creationId xmlns:a16="http://schemas.microsoft.com/office/drawing/2014/main" id="{4984A9F0-3233-4AE9-8899-6B9A1E60E79B}"/>
                  </a:ext>
                </a:extLst>
              </p:cNvPr>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4"/>
                  </a:solidFill>
                </a:endParaRPr>
              </a:p>
            </p:txBody>
          </p:sp>
          <p:sp>
            <p:nvSpPr>
              <p:cNvPr id="18" name="자유형: 도형 71">
                <a:extLst>
                  <a:ext uri="{FF2B5EF4-FFF2-40B4-BE49-F238E27FC236}">
                    <a16:creationId xmlns:a16="http://schemas.microsoft.com/office/drawing/2014/main" id="{5140D05A-009A-4007-87B4-52A7112DBA20}"/>
                  </a:ext>
                </a:extLst>
              </p:cNvPr>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9" name="자유형: 도형 72">
                <a:extLst>
                  <a:ext uri="{FF2B5EF4-FFF2-40B4-BE49-F238E27FC236}">
                    <a16:creationId xmlns:a16="http://schemas.microsoft.com/office/drawing/2014/main" id="{999556C7-01AD-4868-BAB9-92B6C19F273A}"/>
                  </a:ext>
                </a:extLst>
              </p:cNvPr>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자유형: 도형 74">
                <a:extLst>
                  <a:ext uri="{FF2B5EF4-FFF2-40B4-BE49-F238E27FC236}">
                    <a16:creationId xmlns:a16="http://schemas.microsoft.com/office/drawing/2014/main" id="{951BACA4-53E5-4CA0-A9B9-2D34D90693B7}"/>
                  </a:ext>
                </a:extLst>
              </p:cNvPr>
              <p:cNvSpPr/>
              <p:nvPr/>
            </p:nvSpPr>
            <p:spPr>
              <a:xfrm>
                <a:off x="7378502" y="4627007"/>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1" name="자유형: 도형 75">
                <a:extLst>
                  <a:ext uri="{FF2B5EF4-FFF2-40B4-BE49-F238E27FC236}">
                    <a16:creationId xmlns:a16="http://schemas.microsoft.com/office/drawing/2014/main" id="{352D29D8-D917-44AB-B5AA-F95EE52906F2}"/>
                  </a:ext>
                </a:extLst>
              </p:cNvPr>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9" name="TextBox 28">
            <a:extLst>
              <a:ext uri="{FF2B5EF4-FFF2-40B4-BE49-F238E27FC236}">
                <a16:creationId xmlns:a16="http://schemas.microsoft.com/office/drawing/2014/main" id="{019D668C-1070-40C0-973D-D13ABF94ECC0}"/>
              </a:ext>
            </a:extLst>
          </p:cNvPr>
          <p:cNvSpPr txBox="1"/>
          <p:nvPr/>
        </p:nvSpPr>
        <p:spPr>
          <a:xfrm>
            <a:off x="10094144" y="1623056"/>
            <a:ext cx="1694835" cy="523220"/>
          </a:xfrm>
          <a:prstGeom prst="rect">
            <a:avLst/>
          </a:prstGeom>
          <a:solidFill>
            <a:schemeClr val="accent1"/>
          </a:solidFill>
        </p:spPr>
        <p:txBody>
          <a:bodyPr wrap="square" rtlCol="0">
            <a:spAutoFit/>
          </a:bodyPr>
          <a:lstStyle/>
          <a:p>
            <a:r>
              <a:rPr lang="en-US" altLang="ko-KR" sz="1400" b="1" dirty="0">
                <a:solidFill>
                  <a:schemeClr val="bg1"/>
                </a:solidFill>
                <a:cs typeface="Arial" pitchFamily="34" charset="0"/>
              </a:rPr>
              <a:t>Smart Phone or Mobile Phone</a:t>
            </a:r>
            <a:endParaRPr lang="ko-KR" altLang="en-US" sz="1400" b="1" dirty="0">
              <a:solidFill>
                <a:schemeClr val="bg1"/>
              </a:solidFill>
              <a:cs typeface="Arial" pitchFamily="34" charset="0"/>
            </a:endParaRPr>
          </a:p>
        </p:txBody>
      </p:sp>
      <p:sp>
        <p:nvSpPr>
          <p:cNvPr id="32" name="TextBox 31">
            <a:extLst>
              <a:ext uri="{FF2B5EF4-FFF2-40B4-BE49-F238E27FC236}">
                <a16:creationId xmlns:a16="http://schemas.microsoft.com/office/drawing/2014/main" id="{859CD065-BDAB-405E-B993-10738EAF7575}"/>
              </a:ext>
            </a:extLst>
          </p:cNvPr>
          <p:cNvSpPr txBox="1"/>
          <p:nvPr/>
        </p:nvSpPr>
        <p:spPr>
          <a:xfrm>
            <a:off x="10146396" y="2908320"/>
            <a:ext cx="1694835" cy="307777"/>
          </a:xfrm>
          <a:prstGeom prst="rect">
            <a:avLst/>
          </a:prstGeom>
          <a:noFill/>
        </p:spPr>
        <p:txBody>
          <a:bodyPr wrap="square" rtlCol="0">
            <a:spAutoFit/>
          </a:bodyPr>
          <a:lstStyle/>
          <a:p>
            <a:r>
              <a:rPr lang="en-US" altLang="ko-KR" sz="1400" b="1" dirty="0">
                <a:solidFill>
                  <a:schemeClr val="bg1"/>
                </a:solidFill>
                <a:cs typeface="Arial" pitchFamily="34" charset="0"/>
              </a:rPr>
              <a:t>Laptop Computer </a:t>
            </a:r>
            <a:endParaRPr lang="ko-KR" altLang="en-US" sz="1400" b="1" dirty="0">
              <a:solidFill>
                <a:schemeClr val="bg1"/>
              </a:solidFill>
              <a:cs typeface="Arial" pitchFamily="34" charset="0"/>
            </a:endParaRPr>
          </a:p>
        </p:txBody>
      </p:sp>
      <p:sp>
        <p:nvSpPr>
          <p:cNvPr id="35" name="TextBox 34">
            <a:extLst>
              <a:ext uri="{FF2B5EF4-FFF2-40B4-BE49-F238E27FC236}">
                <a16:creationId xmlns:a16="http://schemas.microsoft.com/office/drawing/2014/main" id="{D4BBD6F6-9B65-42BE-92ED-DA0FCE79E44C}"/>
              </a:ext>
            </a:extLst>
          </p:cNvPr>
          <p:cNvSpPr txBox="1"/>
          <p:nvPr/>
        </p:nvSpPr>
        <p:spPr>
          <a:xfrm>
            <a:off x="10185585" y="3723316"/>
            <a:ext cx="1694835" cy="738664"/>
          </a:xfrm>
          <a:prstGeom prst="rect">
            <a:avLst/>
          </a:prstGeom>
          <a:noFill/>
        </p:spPr>
        <p:txBody>
          <a:bodyPr wrap="square" rtlCol="0">
            <a:spAutoFit/>
          </a:bodyPr>
          <a:lstStyle/>
          <a:p>
            <a:r>
              <a:rPr lang="en-US" altLang="ko-KR" sz="1400" b="1" dirty="0">
                <a:solidFill>
                  <a:schemeClr val="bg1"/>
                </a:solidFill>
                <a:cs typeface="Arial" pitchFamily="34" charset="0"/>
              </a:rPr>
              <a:t>Smart TV or Media Streaming Device</a:t>
            </a:r>
            <a:endParaRPr lang="ko-KR" altLang="en-US" sz="1400" b="1" dirty="0">
              <a:solidFill>
                <a:schemeClr val="bg1"/>
              </a:solidFill>
              <a:cs typeface="Arial" pitchFamily="34" charset="0"/>
            </a:endParaRPr>
          </a:p>
        </p:txBody>
      </p:sp>
      <p:sp>
        <p:nvSpPr>
          <p:cNvPr id="38" name="TextBox 37">
            <a:extLst>
              <a:ext uri="{FF2B5EF4-FFF2-40B4-BE49-F238E27FC236}">
                <a16:creationId xmlns:a16="http://schemas.microsoft.com/office/drawing/2014/main" id="{560BC866-DABB-4161-9C73-B2D9893F3311}"/>
              </a:ext>
            </a:extLst>
          </p:cNvPr>
          <p:cNvSpPr txBox="1"/>
          <p:nvPr/>
        </p:nvSpPr>
        <p:spPr>
          <a:xfrm>
            <a:off x="10224774" y="4917138"/>
            <a:ext cx="1694835" cy="523220"/>
          </a:xfrm>
          <a:prstGeom prst="rect">
            <a:avLst/>
          </a:prstGeom>
          <a:noFill/>
        </p:spPr>
        <p:txBody>
          <a:bodyPr wrap="square" rtlCol="0">
            <a:spAutoFit/>
          </a:bodyPr>
          <a:lstStyle/>
          <a:p>
            <a:r>
              <a:rPr lang="en-US" altLang="ko-KR" sz="1400" b="1" dirty="0">
                <a:solidFill>
                  <a:schemeClr val="bg1"/>
                </a:solidFill>
                <a:cs typeface="Arial" pitchFamily="34" charset="0"/>
              </a:rPr>
              <a:t>Desktop Computer</a:t>
            </a:r>
            <a:endParaRPr lang="ko-KR" altLang="en-US" sz="1400" b="1" dirty="0">
              <a:solidFill>
                <a:schemeClr val="bg1"/>
              </a:solidFill>
              <a:cs typeface="Arial" pitchFamily="34" charset="0"/>
            </a:endParaRPr>
          </a:p>
        </p:txBody>
      </p:sp>
      <p:sp>
        <p:nvSpPr>
          <p:cNvPr id="41" name="TextBox 40">
            <a:extLst>
              <a:ext uri="{FF2B5EF4-FFF2-40B4-BE49-F238E27FC236}">
                <a16:creationId xmlns:a16="http://schemas.microsoft.com/office/drawing/2014/main" id="{3EE2F2A5-A8FA-4E68-971A-409B232B6E62}"/>
              </a:ext>
            </a:extLst>
          </p:cNvPr>
          <p:cNvSpPr txBox="1"/>
          <p:nvPr/>
        </p:nvSpPr>
        <p:spPr>
          <a:xfrm>
            <a:off x="10211711" y="6097900"/>
            <a:ext cx="1694835" cy="307777"/>
          </a:xfrm>
          <a:prstGeom prst="rect">
            <a:avLst/>
          </a:prstGeom>
          <a:noFill/>
        </p:spPr>
        <p:txBody>
          <a:bodyPr wrap="square" rtlCol="0">
            <a:spAutoFit/>
          </a:bodyPr>
          <a:lstStyle/>
          <a:p>
            <a:r>
              <a:rPr lang="en-US" altLang="ko-KR" sz="1400" b="1" dirty="0">
                <a:solidFill>
                  <a:schemeClr val="bg1"/>
                </a:solidFill>
                <a:cs typeface="Arial" pitchFamily="34" charset="0"/>
              </a:rPr>
              <a:t>Tablet Device</a:t>
            </a:r>
            <a:endParaRPr lang="ko-KR" altLang="en-US" sz="1400" b="1" dirty="0">
              <a:solidFill>
                <a:schemeClr val="bg1"/>
              </a:solidFill>
              <a:cs typeface="Arial" pitchFamily="34" charset="0"/>
            </a:endParaRPr>
          </a:p>
        </p:txBody>
      </p:sp>
      <p:pic>
        <p:nvPicPr>
          <p:cNvPr id="1026" name="Picture 2" descr="C:\Users\Admin\Desktop\20200420_1.jpg"/>
          <p:cNvPicPr>
            <a:picLocks noChangeAspect="1" noChangeArrowheads="1"/>
          </p:cNvPicPr>
          <p:nvPr/>
        </p:nvPicPr>
        <p:blipFill>
          <a:blip r:embed="rId2"/>
          <a:srcRect/>
          <a:stretch>
            <a:fillRect/>
          </a:stretch>
        </p:blipFill>
        <p:spPr bwMode="auto">
          <a:xfrm>
            <a:off x="8308703" y="3765731"/>
            <a:ext cx="1270000" cy="711200"/>
          </a:xfrm>
          <a:prstGeom prst="rect">
            <a:avLst/>
          </a:prstGeom>
          <a:noFill/>
        </p:spPr>
      </p:pic>
      <p:pic>
        <p:nvPicPr>
          <p:cNvPr id="1028" name="Picture 4" descr="C:\Users\Admin\Desktop\ednext_XIX_3_foster_img04.png"/>
          <p:cNvPicPr>
            <a:picLocks noChangeAspect="1" noChangeArrowheads="1"/>
          </p:cNvPicPr>
          <p:nvPr/>
        </p:nvPicPr>
        <p:blipFill>
          <a:blip r:embed="rId3"/>
          <a:srcRect/>
          <a:stretch>
            <a:fillRect/>
          </a:stretch>
        </p:blipFill>
        <p:spPr bwMode="auto">
          <a:xfrm>
            <a:off x="9148000" y="6021977"/>
            <a:ext cx="900886" cy="522514"/>
          </a:xfrm>
          <a:prstGeom prst="rect">
            <a:avLst/>
          </a:prstGeom>
          <a:noFill/>
        </p:spPr>
      </p:pic>
      <p:pic>
        <p:nvPicPr>
          <p:cNvPr id="1029" name="Picture 5" descr="C:\Users\Admin\Desktop\shutterstock_618062045.jpg"/>
          <p:cNvPicPr>
            <a:picLocks noChangeAspect="1" noChangeArrowheads="1"/>
          </p:cNvPicPr>
          <p:nvPr/>
        </p:nvPicPr>
        <p:blipFill>
          <a:blip r:embed="rId4"/>
          <a:srcRect/>
          <a:stretch>
            <a:fillRect/>
          </a:stretch>
        </p:blipFill>
        <p:spPr bwMode="auto">
          <a:xfrm>
            <a:off x="9029156" y="4878161"/>
            <a:ext cx="952500" cy="628650"/>
          </a:xfrm>
          <a:prstGeom prst="rect">
            <a:avLst/>
          </a:prstGeom>
          <a:noFill/>
        </p:spPr>
      </p:pic>
      <p:pic>
        <p:nvPicPr>
          <p:cNvPr id="1030" name="Picture 6" descr="C:\Users\Admin\Desktop\maxresdefault.jpg"/>
          <p:cNvPicPr>
            <a:picLocks noChangeAspect="1" noChangeArrowheads="1"/>
          </p:cNvPicPr>
          <p:nvPr/>
        </p:nvPicPr>
        <p:blipFill>
          <a:blip r:embed="rId5"/>
          <a:srcRect/>
          <a:stretch>
            <a:fillRect/>
          </a:stretch>
        </p:blipFill>
        <p:spPr bwMode="auto">
          <a:xfrm>
            <a:off x="9003030" y="2757351"/>
            <a:ext cx="952500" cy="533400"/>
          </a:xfrm>
          <a:prstGeom prst="rect">
            <a:avLst/>
          </a:prstGeom>
          <a:noFill/>
        </p:spPr>
      </p:pic>
      <p:pic>
        <p:nvPicPr>
          <p:cNvPr id="1031" name="Picture 7" descr="C:\Users\Admin\Desktop\images.jpg"/>
          <p:cNvPicPr>
            <a:picLocks noChangeAspect="1" noChangeArrowheads="1"/>
          </p:cNvPicPr>
          <p:nvPr/>
        </p:nvPicPr>
        <p:blipFill>
          <a:blip r:embed="rId6"/>
          <a:srcRect/>
          <a:stretch>
            <a:fillRect/>
          </a:stretch>
        </p:blipFill>
        <p:spPr bwMode="auto">
          <a:xfrm>
            <a:off x="9081407" y="1598974"/>
            <a:ext cx="952500" cy="595585"/>
          </a:xfrm>
          <a:prstGeom prst="rect">
            <a:avLst/>
          </a:prstGeom>
          <a:noFill/>
        </p:spPr>
      </p:pic>
    </p:spTree>
    <p:extLst>
      <p:ext uri="{BB962C8B-B14F-4D97-AF65-F5344CB8AC3E}">
        <p14:creationId xmlns:p14="http://schemas.microsoft.com/office/powerpoint/2010/main" val="133997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ln w="1905"/>
                <a:effectLst>
                  <a:innerShdw blurRad="69850" dist="43180" dir="5400000">
                    <a:srgbClr val="000000">
                      <a:alpha val="65000"/>
                    </a:srgbClr>
                  </a:innerShdw>
                </a:effectLst>
                <a:latin typeface="Times New Roman" pitchFamily="18" charset="0"/>
                <a:cs typeface="Times New Roman" pitchFamily="18" charset="0"/>
              </a:rPr>
              <a:t>Technological Devices used in Classroom</a:t>
            </a:r>
          </a:p>
        </p:txBody>
      </p:sp>
      <p:sp>
        <p:nvSpPr>
          <p:cNvPr id="3" name="Rounded Rectangle 3">
            <a:extLst>
              <a:ext uri="{FF2B5EF4-FFF2-40B4-BE49-F238E27FC236}">
                <a16:creationId xmlns:a16="http://schemas.microsoft.com/office/drawing/2014/main" id="{515B8FC6-3B48-4948-9074-6C9782644DBC}"/>
              </a:ext>
            </a:extLst>
          </p:cNvPr>
          <p:cNvSpPr/>
          <p:nvPr/>
        </p:nvSpPr>
        <p:spPr>
          <a:xfrm rot="18900000" flipH="1">
            <a:off x="5487527" y="3645315"/>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ounded Rectangle 3">
            <a:extLst>
              <a:ext uri="{FF2B5EF4-FFF2-40B4-BE49-F238E27FC236}">
                <a16:creationId xmlns:a16="http://schemas.microsoft.com/office/drawing/2014/main" id="{F012D1D9-C4D3-416C-A4BF-1E0434D66EF8}"/>
              </a:ext>
            </a:extLst>
          </p:cNvPr>
          <p:cNvSpPr/>
          <p:nvPr/>
        </p:nvSpPr>
        <p:spPr>
          <a:xfrm rot="2700000">
            <a:off x="6659597" y="3613199"/>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ounded Rectangle 3">
            <a:extLst>
              <a:ext uri="{FF2B5EF4-FFF2-40B4-BE49-F238E27FC236}">
                <a16:creationId xmlns:a16="http://schemas.microsoft.com/office/drawing/2014/main" id="{92AE1968-91D8-44B5-AE4B-F0D772C0C7E7}"/>
              </a:ext>
            </a:extLst>
          </p:cNvPr>
          <p:cNvSpPr/>
          <p:nvPr/>
        </p:nvSpPr>
        <p:spPr>
          <a:xfrm rot="21600000" flipH="1">
            <a:off x="6042115" y="3347370"/>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ounded Rectangle 3">
            <a:extLst>
              <a:ext uri="{FF2B5EF4-FFF2-40B4-BE49-F238E27FC236}">
                <a16:creationId xmlns:a16="http://schemas.microsoft.com/office/drawing/2014/main" id="{E73D515A-2E6A-483D-B592-5F7219F866D5}"/>
              </a:ext>
            </a:extLst>
          </p:cNvPr>
          <p:cNvSpPr/>
          <p:nvPr/>
        </p:nvSpPr>
        <p:spPr>
          <a:xfrm rot="16200000" flipH="1">
            <a:off x="5320765" y="4239479"/>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3">
            <a:extLst>
              <a:ext uri="{FF2B5EF4-FFF2-40B4-BE49-F238E27FC236}">
                <a16:creationId xmlns:a16="http://schemas.microsoft.com/office/drawing/2014/main" id="{467E8DD9-E4A9-4F21-85ED-793E269E5623}"/>
              </a:ext>
            </a:extLst>
          </p:cNvPr>
          <p:cNvSpPr/>
          <p:nvPr/>
        </p:nvSpPr>
        <p:spPr>
          <a:xfrm rot="16200000" flipH="1">
            <a:off x="6892864" y="4242202"/>
            <a:ext cx="108000" cy="936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그룹 3">
            <a:extLst>
              <a:ext uri="{FF2B5EF4-FFF2-40B4-BE49-F238E27FC236}">
                <a16:creationId xmlns:a16="http://schemas.microsoft.com/office/drawing/2014/main" id="{BA947885-F850-45C5-8F18-11C006EDE38A}"/>
              </a:ext>
            </a:extLst>
          </p:cNvPr>
          <p:cNvGrpSpPr/>
          <p:nvPr/>
        </p:nvGrpSpPr>
        <p:grpSpPr>
          <a:xfrm>
            <a:off x="3853543" y="1445903"/>
            <a:ext cx="4741817" cy="710089"/>
            <a:chOff x="4503706" y="1678585"/>
            <a:chExt cx="3492000" cy="710089"/>
          </a:xfrm>
        </p:grpSpPr>
        <p:sp>
          <p:nvSpPr>
            <p:cNvPr id="14" name="TextBox 13">
              <a:extLst>
                <a:ext uri="{FF2B5EF4-FFF2-40B4-BE49-F238E27FC236}">
                  <a16:creationId xmlns:a16="http://schemas.microsoft.com/office/drawing/2014/main" id="{2028E5B2-5EB4-4A68-B831-4AF8E998422F}"/>
                </a:ext>
              </a:extLst>
            </p:cNvPr>
            <p:cNvSpPr txBox="1"/>
            <p:nvPr/>
          </p:nvSpPr>
          <p:spPr>
            <a:xfrm>
              <a:off x="4503706" y="1927009"/>
              <a:ext cx="3492000" cy="461665"/>
            </a:xfrm>
            <a:prstGeom prst="rect">
              <a:avLst/>
            </a:prstGeom>
            <a:noFill/>
          </p:spPr>
          <p:txBody>
            <a:bodyPr wrap="square" rtlCol="0">
              <a:spAutoFit/>
            </a:bodyPr>
            <a:lstStyle/>
            <a:p>
              <a:pPr algn="ctr"/>
              <a:r>
                <a:rPr lang="en-IN" sz="1200" dirty="0"/>
                <a:t>iPods can be used to practice skills such as reading or solving mathematics quizzes,  decoding speech and etc.</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82B4669B-F640-4013-B893-64742132FDA2}"/>
                </a:ext>
              </a:extLst>
            </p:cNvPr>
            <p:cNvSpPr txBox="1"/>
            <p:nvPr/>
          </p:nvSpPr>
          <p:spPr>
            <a:xfrm>
              <a:off x="4503706" y="1678585"/>
              <a:ext cx="3492000" cy="276999"/>
            </a:xfrm>
            <a:prstGeom prst="rect">
              <a:avLst/>
            </a:prstGeom>
            <a:noFill/>
          </p:spPr>
          <p:txBody>
            <a:bodyPr wrap="square" rtlCol="0">
              <a:spAutoFit/>
            </a:bodyPr>
            <a:lstStyle/>
            <a:p>
              <a:pPr algn="ctr"/>
              <a:r>
                <a:rPr lang="en-US" altLang="ko-KR" sz="1200" b="1" dirty="0">
                  <a:cs typeface="Arial" pitchFamily="34" charset="0"/>
                </a:rPr>
                <a:t>i Pod</a:t>
              </a:r>
              <a:endParaRPr lang="ko-KR" altLang="en-US" sz="1200" b="1" dirty="0">
                <a:cs typeface="Arial" pitchFamily="34" charset="0"/>
              </a:endParaRPr>
            </a:p>
          </p:txBody>
        </p:sp>
      </p:grpSp>
      <p:grpSp>
        <p:nvGrpSpPr>
          <p:cNvPr id="16" name="그룹 5">
            <a:extLst>
              <a:ext uri="{FF2B5EF4-FFF2-40B4-BE49-F238E27FC236}">
                <a16:creationId xmlns:a16="http://schemas.microsoft.com/office/drawing/2014/main" id="{D75C3701-87A5-4551-B8AE-1CC2F36F8C21}"/>
              </a:ext>
            </a:extLst>
          </p:cNvPr>
          <p:cNvGrpSpPr/>
          <p:nvPr/>
        </p:nvGrpSpPr>
        <p:grpSpPr>
          <a:xfrm>
            <a:off x="8168897" y="5188032"/>
            <a:ext cx="3036875" cy="1264087"/>
            <a:chOff x="8392426" y="4959422"/>
            <a:chExt cx="2160000" cy="1264087"/>
          </a:xfrm>
        </p:grpSpPr>
        <p:sp>
          <p:nvSpPr>
            <p:cNvPr id="17" name="TextBox 16">
              <a:extLst>
                <a:ext uri="{FF2B5EF4-FFF2-40B4-BE49-F238E27FC236}">
                  <a16:creationId xmlns:a16="http://schemas.microsoft.com/office/drawing/2014/main" id="{D6D748E0-DD11-48C7-B8D6-0F84D106DB56}"/>
                </a:ext>
              </a:extLst>
            </p:cNvPr>
            <p:cNvSpPr txBox="1"/>
            <p:nvPr/>
          </p:nvSpPr>
          <p:spPr>
            <a:xfrm>
              <a:off x="8392426" y="5207846"/>
              <a:ext cx="2160000" cy="1015663"/>
            </a:xfrm>
            <a:prstGeom prst="rect">
              <a:avLst/>
            </a:prstGeom>
            <a:noFill/>
          </p:spPr>
          <p:txBody>
            <a:bodyPr wrap="square" rtlCol="0">
              <a:spAutoFit/>
            </a:bodyPr>
            <a:lstStyle/>
            <a:p>
              <a:pPr algn="just"/>
              <a:r>
                <a:rPr lang="en-IN" sz="1200" dirty="0"/>
                <a:t>Fostering online collaboration with other students , allowing students to obtain and view assignments online and submit their work via e-mail instead of being forced to print them and etc.</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F128F39E-4F7C-4F0E-8018-135EAD16F0E2}"/>
                </a:ext>
              </a:extLst>
            </p:cNvPr>
            <p:cNvSpPr txBox="1"/>
            <p:nvPr/>
          </p:nvSpPr>
          <p:spPr>
            <a:xfrm>
              <a:off x="8392426" y="4959422"/>
              <a:ext cx="2160000" cy="276999"/>
            </a:xfrm>
            <a:prstGeom prst="rect">
              <a:avLst/>
            </a:prstGeom>
            <a:noFill/>
          </p:spPr>
          <p:txBody>
            <a:bodyPr wrap="square" rtlCol="0">
              <a:spAutoFit/>
            </a:bodyPr>
            <a:lstStyle/>
            <a:p>
              <a:r>
                <a:rPr lang="en-US" altLang="ko-KR" sz="1200" b="1" dirty="0">
                  <a:cs typeface="Arial" pitchFamily="34" charset="0"/>
                </a:rPr>
                <a:t>Laptop</a:t>
              </a:r>
              <a:endParaRPr lang="ko-KR" altLang="en-US" sz="1200" b="1" dirty="0">
                <a:cs typeface="Arial" pitchFamily="34" charset="0"/>
              </a:endParaRPr>
            </a:p>
          </p:txBody>
        </p:sp>
      </p:grpSp>
      <p:grpSp>
        <p:nvGrpSpPr>
          <p:cNvPr id="19" name="그룹 7">
            <a:extLst>
              <a:ext uri="{FF2B5EF4-FFF2-40B4-BE49-F238E27FC236}">
                <a16:creationId xmlns:a16="http://schemas.microsoft.com/office/drawing/2014/main" id="{6F9BBEDB-7A94-4624-BC55-B6796146EDF9}"/>
              </a:ext>
            </a:extLst>
          </p:cNvPr>
          <p:cNvGrpSpPr/>
          <p:nvPr/>
        </p:nvGrpSpPr>
        <p:grpSpPr>
          <a:xfrm>
            <a:off x="986237" y="5188032"/>
            <a:ext cx="3033499" cy="710089"/>
            <a:chOff x="1940385" y="4959422"/>
            <a:chExt cx="2160000" cy="710089"/>
          </a:xfrm>
        </p:grpSpPr>
        <p:sp>
          <p:nvSpPr>
            <p:cNvPr id="20" name="TextBox 19">
              <a:extLst>
                <a:ext uri="{FF2B5EF4-FFF2-40B4-BE49-F238E27FC236}">
                  <a16:creationId xmlns:a16="http://schemas.microsoft.com/office/drawing/2014/main" id="{FB1E44C5-DC60-40E0-A197-E036B183EAEC}"/>
                </a:ext>
              </a:extLst>
            </p:cNvPr>
            <p:cNvSpPr txBox="1"/>
            <p:nvPr/>
          </p:nvSpPr>
          <p:spPr>
            <a:xfrm>
              <a:off x="1940385" y="5207846"/>
              <a:ext cx="2160000" cy="461665"/>
            </a:xfrm>
            <a:prstGeom prst="rect">
              <a:avLst/>
            </a:prstGeom>
            <a:noFill/>
          </p:spPr>
          <p:txBody>
            <a:bodyPr wrap="square" rtlCol="0">
              <a:spAutoFit/>
            </a:bodyPr>
            <a:lstStyle/>
            <a:p>
              <a:pPr algn="r"/>
              <a:r>
                <a:rPr lang="en-IN" sz="1200" dirty="0"/>
                <a:t>Bring self-directed, collaborative learning to the students with portability.</a:t>
              </a:r>
            </a:p>
          </p:txBody>
        </p:sp>
        <p:sp>
          <p:nvSpPr>
            <p:cNvPr id="21" name="TextBox 20">
              <a:extLst>
                <a:ext uri="{FF2B5EF4-FFF2-40B4-BE49-F238E27FC236}">
                  <a16:creationId xmlns:a16="http://schemas.microsoft.com/office/drawing/2014/main" id="{AB7E980E-5619-46BF-81D3-7031D7B2EE43}"/>
                </a:ext>
              </a:extLst>
            </p:cNvPr>
            <p:cNvSpPr txBox="1"/>
            <p:nvPr/>
          </p:nvSpPr>
          <p:spPr>
            <a:xfrm>
              <a:off x="1940385" y="4959422"/>
              <a:ext cx="2160000" cy="276999"/>
            </a:xfrm>
            <a:prstGeom prst="rect">
              <a:avLst/>
            </a:prstGeom>
            <a:noFill/>
          </p:spPr>
          <p:txBody>
            <a:bodyPr wrap="square" rtlCol="0">
              <a:spAutoFit/>
            </a:bodyPr>
            <a:lstStyle/>
            <a:p>
              <a:pPr algn="r"/>
              <a:r>
                <a:rPr lang="en-US" altLang="ko-KR" sz="1200" b="1" dirty="0">
                  <a:cs typeface="Arial" pitchFamily="34" charset="0"/>
                </a:rPr>
                <a:t>Tablet</a:t>
              </a:r>
              <a:endParaRPr lang="ko-KR" altLang="en-US" sz="1200" b="1" dirty="0">
                <a:cs typeface="Arial" pitchFamily="34" charset="0"/>
              </a:endParaRPr>
            </a:p>
          </p:txBody>
        </p:sp>
      </p:grpSp>
      <p:grpSp>
        <p:nvGrpSpPr>
          <p:cNvPr id="22" name="그룹 6">
            <a:extLst>
              <a:ext uri="{FF2B5EF4-FFF2-40B4-BE49-F238E27FC236}">
                <a16:creationId xmlns:a16="http://schemas.microsoft.com/office/drawing/2014/main" id="{78476300-B6ED-4F02-AC96-64D672C75A74}"/>
              </a:ext>
            </a:extLst>
          </p:cNvPr>
          <p:cNvGrpSpPr/>
          <p:nvPr/>
        </p:nvGrpSpPr>
        <p:grpSpPr>
          <a:xfrm>
            <a:off x="849086" y="2865000"/>
            <a:ext cx="3365517" cy="1247891"/>
            <a:chOff x="2135560" y="2864992"/>
            <a:chExt cx="2160000" cy="1334920"/>
          </a:xfrm>
        </p:grpSpPr>
        <p:sp>
          <p:nvSpPr>
            <p:cNvPr id="23" name="TextBox 22">
              <a:extLst>
                <a:ext uri="{FF2B5EF4-FFF2-40B4-BE49-F238E27FC236}">
                  <a16:creationId xmlns:a16="http://schemas.microsoft.com/office/drawing/2014/main" id="{B39BBCAE-CDA3-4D17-88DE-EC4FBCC3278B}"/>
                </a:ext>
              </a:extLst>
            </p:cNvPr>
            <p:cNvSpPr txBox="1"/>
            <p:nvPr/>
          </p:nvSpPr>
          <p:spPr>
            <a:xfrm>
              <a:off x="2135560" y="3113416"/>
              <a:ext cx="2160000" cy="1086496"/>
            </a:xfrm>
            <a:prstGeom prst="rect">
              <a:avLst/>
            </a:prstGeom>
            <a:noFill/>
          </p:spPr>
          <p:txBody>
            <a:bodyPr wrap="square" rtlCol="0">
              <a:spAutoFit/>
            </a:bodyPr>
            <a:lstStyle/>
            <a:p>
              <a:pPr algn="just"/>
              <a:r>
                <a:rPr lang="en-IN" sz="1200" dirty="0"/>
                <a:t>Teachers use this to help the students interact by providing them with visual resources. It will attentively keep the students in the classroom. That can enable them to stay on track during discussions in the classroom.</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A7BA7DC2-672B-47EB-BB20-4771B6155563}"/>
                </a:ext>
              </a:extLst>
            </p:cNvPr>
            <p:cNvSpPr txBox="1"/>
            <p:nvPr/>
          </p:nvSpPr>
          <p:spPr>
            <a:xfrm>
              <a:off x="2135560" y="2864992"/>
              <a:ext cx="2160000" cy="296317"/>
            </a:xfrm>
            <a:prstGeom prst="rect">
              <a:avLst/>
            </a:prstGeom>
            <a:noFill/>
          </p:spPr>
          <p:txBody>
            <a:bodyPr wrap="square" rtlCol="0">
              <a:spAutoFit/>
            </a:bodyPr>
            <a:lstStyle/>
            <a:p>
              <a:pPr algn="r"/>
              <a:r>
                <a:rPr lang="en-US" altLang="ko-KR" sz="1200" b="1" dirty="0">
                  <a:cs typeface="Arial" pitchFamily="34" charset="0"/>
                </a:rPr>
                <a:t>Smart Board</a:t>
              </a:r>
              <a:endParaRPr lang="ko-KR" altLang="en-US" sz="1200" b="1" dirty="0">
                <a:cs typeface="Arial" pitchFamily="34" charset="0"/>
              </a:endParaRPr>
            </a:p>
          </p:txBody>
        </p:sp>
      </p:grpSp>
      <p:grpSp>
        <p:nvGrpSpPr>
          <p:cNvPr id="25" name="그룹 4">
            <a:extLst>
              <a:ext uri="{FF2B5EF4-FFF2-40B4-BE49-F238E27FC236}">
                <a16:creationId xmlns:a16="http://schemas.microsoft.com/office/drawing/2014/main" id="{34E64286-C3F8-4341-91D3-F85704B570D4}"/>
              </a:ext>
            </a:extLst>
          </p:cNvPr>
          <p:cNvGrpSpPr/>
          <p:nvPr/>
        </p:nvGrpSpPr>
        <p:grpSpPr>
          <a:xfrm>
            <a:off x="7974029" y="2695181"/>
            <a:ext cx="3036875" cy="1448753"/>
            <a:chOff x="8054990" y="2864992"/>
            <a:chExt cx="2160000" cy="1448753"/>
          </a:xfrm>
        </p:grpSpPr>
        <p:sp>
          <p:nvSpPr>
            <p:cNvPr id="26" name="TextBox 25">
              <a:extLst>
                <a:ext uri="{FF2B5EF4-FFF2-40B4-BE49-F238E27FC236}">
                  <a16:creationId xmlns:a16="http://schemas.microsoft.com/office/drawing/2014/main" id="{E2BE9936-99D0-449E-97D0-EF00D3603CED}"/>
                </a:ext>
              </a:extLst>
            </p:cNvPr>
            <p:cNvSpPr txBox="1"/>
            <p:nvPr/>
          </p:nvSpPr>
          <p:spPr>
            <a:xfrm>
              <a:off x="8054990" y="3113416"/>
              <a:ext cx="2160000" cy="1200329"/>
            </a:xfrm>
            <a:prstGeom prst="rect">
              <a:avLst/>
            </a:prstGeom>
            <a:noFill/>
          </p:spPr>
          <p:txBody>
            <a:bodyPr wrap="square" rtlCol="0">
              <a:spAutoFit/>
            </a:bodyPr>
            <a:lstStyle/>
            <a:p>
              <a:pPr algn="just"/>
              <a:r>
                <a:rPr lang="en-IN" sz="1200" dirty="0"/>
                <a:t>It is a portable device to do hands-on experiments to promote creativity and to stimulate the whole process of thinking. It can be used in the classes of maths, physics, chemistry, technology, design, art, architecture and engineering.</a:t>
              </a:r>
            </a:p>
          </p:txBody>
        </p:sp>
        <p:sp>
          <p:nvSpPr>
            <p:cNvPr id="27" name="TextBox 26">
              <a:extLst>
                <a:ext uri="{FF2B5EF4-FFF2-40B4-BE49-F238E27FC236}">
                  <a16:creationId xmlns:a16="http://schemas.microsoft.com/office/drawing/2014/main" id="{DB3B0637-C297-40E8-8BB1-11C07672B2F2}"/>
                </a:ext>
              </a:extLst>
            </p:cNvPr>
            <p:cNvSpPr txBox="1"/>
            <p:nvPr/>
          </p:nvSpPr>
          <p:spPr>
            <a:xfrm>
              <a:off x="8054990" y="2864992"/>
              <a:ext cx="2160000" cy="276999"/>
            </a:xfrm>
            <a:prstGeom prst="rect">
              <a:avLst/>
            </a:prstGeom>
            <a:noFill/>
          </p:spPr>
          <p:txBody>
            <a:bodyPr wrap="square" rtlCol="0">
              <a:spAutoFit/>
            </a:bodyPr>
            <a:lstStyle/>
            <a:p>
              <a:r>
                <a:rPr lang="en-US" altLang="ko-KR" sz="1200" b="1" dirty="0">
                  <a:cs typeface="Arial" pitchFamily="34" charset="0"/>
                </a:rPr>
                <a:t>STEAM Kits</a:t>
              </a:r>
              <a:endParaRPr lang="ko-KR" altLang="en-US" sz="1200" b="1" dirty="0">
                <a:cs typeface="Arial" pitchFamily="34" charset="0"/>
              </a:endParaRPr>
            </a:p>
          </p:txBody>
        </p:sp>
      </p:grpSp>
      <p:grpSp>
        <p:nvGrpSpPr>
          <p:cNvPr id="29" name="Group 28">
            <a:extLst>
              <a:ext uri="{FF2B5EF4-FFF2-40B4-BE49-F238E27FC236}">
                <a16:creationId xmlns:a16="http://schemas.microsoft.com/office/drawing/2014/main" id="{5CD557F6-61AF-4340-9947-204E18DDF0F4}"/>
              </a:ext>
            </a:extLst>
          </p:cNvPr>
          <p:cNvGrpSpPr/>
          <p:nvPr/>
        </p:nvGrpSpPr>
        <p:grpSpPr>
          <a:xfrm>
            <a:off x="5537792" y="4093086"/>
            <a:ext cx="1093501" cy="1741554"/>
            <a:chOff x="6867874" y="3721883"/>
            <a:chExt cx="1093501" cy="1741553"/>
          </a:xfrm>
          <a:solidFill>
            <a:schemeClr val="tx1"/>
          </a:solidFill>
        </p:grpSpPr>
        <p:sp>
          <p:nvSpPr>
            <p:cNvPr id="30" name="Oval 7">
              <a:extLst>
                <a:ext uri="{FF2B5EF4-FFF2-40B4-BE49-F238E27FC236}">
                  <a16:creationId xmlns:a16="http://schemas.microsoft.com/office/drawing/2014/main" id="{7A351287-4ED8-45E3-BB55-A5127CC3BC5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Rounded Rectangle 108">
              <a:extLst>
                <a:ext uri="{FF2B5EF4-FFF2-40B4-BE49-F238E27FC236}">
                  <a16:creationId xmlns:a16="http://schemas.microsoft.com/office/drawing/2014/main" id="{94FA350F-F5D7-4D60-A490-4A8B68FE338F}"/>
                </a:ext>
              </a:extLst>
            </p:cNvPr>
            <p:cNvSpPr/>
            <p:nvPr/>
          </p:nvSpPr>
          <p:spPr>
            <a:xfrm>
              <a:off x="7309131" y="3809649"/>
              <a:ext cx="210986"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2" name="Freeform 62">
            <a:extLst>
              <a:ext uri="{FF2B5EF4-FFF2-40B4-BE49-F238E27FC236}">
                <a16:creationId xmlns:a16="http://schemas.microsoft.com/office/drawing/2014/main" id="{D2FB96AD-1BCC-45F2-920E-ED2405C1407D}"/>
              </a:ext>
            </a:extLst>
          </p:cNvPr>
          <p:cNvSpPr/>
          <p:nvPr/>
        </p:nvSpPr>
        <p:spPr>
          <a:xfrm>
            <a:off x="5329341" y="4479878"/>
            <a:ext cx="1701248" cy="2306607"/>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pic>
        <p:nvPicPr>
          <p:cNvPr id="1027" name="Picture 3" descr="C:\Users\Admin\Desktop\Classroom-technological-devices-examples_technology-in-classroom.png"/>
          <p:cNvPicPr>
            <a:picLocks noChangeAspect="1" noChangeArrowheads="1"/>
          </p:cNvPicPr>
          <p:nvPr/>
        </p:nvPicPr>
        <p:blipFill>
          <a:blip r:embed="rId2"/>
          <a:srcRect/>
          <a:stretch>
            <a:fillRect/>
          </a:stretch>
        </p:blipFill>
        <p:spPr bwMode="auto">
          <a:xfrm>
            <a:off x="5648325" y="2445742"/>
            <a:ext cx="895350" cy="895350"/>
          </a:xfrm>
          <a:prstGeom prst="rect">
            <a:avLst/>
          </a:prstGeom>
          <a:noFill/>
        </p:spPr>
      </p:pic>
      <p:pic>
        <p:nvPicPr>
          <p:cNvPr id="1028" name="Picture 4" descr="C:\Users\Admin\Desktop\LET_8915609.jpg"/>
          <p:cNvPicPr>
            <a:picLocks noChangeAspect="1" noChangeArrowheads="1"/>
          </p:cNvPicPr>
          <p:nvPr/>
        </p:nvPicPr>
        <p:blipFill>
          <a:blip r:embed="rId3"/>
          <a:srcRect/>
          <a:stretch>
            <a:fillRect/>
          </a:stretch>
        </p:blipFill>
        <p:spPr bwMode="auto">
          <a:xfrm>
            <a:off x="3931920" y="4334327"/>
            <a:ext cx="992777" cy="788629"/>
          </a:xfrm>
          <a:prstGeom prst="rect">
            <a:avLst/>
          </a:prstGeom>
          <a:noFill/>
        </p:spPr>
      </p:pic>
      <p:pic>
        <p:nvPicPr>
          <p:cNvPr id="1029" name="Picture 5" descr="C:\Users\Admin\Desktop\Laptops-in-the-Classroom-1024x575.jpg"/>
          <p:cNvPicPr>
            <a:picLocks noChangeAspect="1" noChangeArrowheads="1"/>
          </p:cNvPicPr>
          <p:nvPr/>
        </p:nvPicPr>
        <p:blipFill>
          <a:blip r:embed="rId4"/>
          <a:srcRect/>
          <a:stretch>
            <a:fillRect/>
          </a:stretch>
        </p:blipFill>
        <p:spPr bwMode="auto">
          <a:xfrm>
            <a:off x="7406639" y="4284616"/>
            <a:ext cx="926389" cy="875211"/>
          </a:xfrm>
          <a:prstGeom prst="rect">
            <a:avLst/>
          </a:prstGeom>
          <a:noFill/>
        </p:spPr>
      </p:pic>
      <p:pic>
        <p:nvPicPr>
          <p:cNvPr id="1030" name="Picture 6" descr="C:\Users\Admin\Desktop\Classroom-technological-devices-examples_technology-in-classroom - Copy.png"/>
          <p:cNvPicPr>
            <a:picLocks noChangeAspect="1" noChangeArrowheads="1"/>
          </p:cNvPicPr>
          <p:nvPr/>
        </p:nvPicPr>
        <p:blipFill>
          <a:blip r:embed="rId5"/>
          <a:srcRect/>
          <a:stretch>
            <a:fillRect/>
          </a:stretch>
        </p:blipFill>
        <p:spPr bwMode="auto">
          <a:xfrm>
            <a:off x="4467907" y="2951663"/>
            <a:ext cx="904875" cy="876300"/>
          </a:xfrm>
          <a:prstGeom prst="rect">
            <a:avLst/>
          </a:prstGeom>
          <a:noFill/>
        </p:spPr>
      </p:pic>
      <p:pic>
        <p:nvPicPr>
          <p:cNvPr id="1032" name="Picture 8" descr="C:\Users\Admin\Desktop\122540723b8f4d19902741ed9db682fe.png"/>
          <p:cNvPicPr>
            <a:picLocks noChangeAspect="1" noChangeArrowheads="1"/>
          </p:cNvPicPr>
          <p:nvPr/>
        </p:nvPicPr>
        <p:blipFill>
          <a:blip r:embed="rId6"/>
          <a:srcRect/>
          <a:stretch>
            <a:fillRect/>
          </a:stretch>
        </p:blipFill>
        <p:spPr bwMode="auto">
          <a:xfrm>
            <a:off x="6766561" y="2952206"/>
            <a:ext cx="880466" cy="846092"/>
          </a:xfrm>
          <a:prstGeom prst="rect">
            <a:avLst/>
          </a:prstGeom>
          <a:noFill/>
        </p:spPr>
      </p:pic>
    </p:spTree>
    <p:extLst>
      <p:ext uri="{BB962C8B-B14F-4D97-AF65-F5344CB8AC3E}">
        <p14:creationId xmlns:p14="http://schemas.microsoft.com/office/powerpoint/2010/main" val="278853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ound Same Side Corner Rectangle 11">
            <a:extLst>
              <a:ext uri="{FF2B5EF4-FFF2-40B4-BE49-F238E27FC236}">
                <a16:creationId xmlns:a16="http://schemas.microsoft.com/office/drawing/2014/main" id="{085FBBB5-4299-42DB-A0D5-299D48781A5C}"/>
              </a:ext>
            </a:extLst>
          </p:cNvPr>
          <p:cNvSpPr/>
          <p:nvPr/>
        </p:nvSpPr>
        <p:spPr>
          <a:xfrm rot="14051618" flipH="1">
            <a:off x="9822021" y="4501094"/>
            <a:ext cx="1877147" cy="159427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10" name="Straight Arrow Connector 9">
            <a:extLst>
              <a:ext uri="{FF2B5EF4-FFF2-40B4-BE49-F238E27FC236}">
                <a16:creationId xmlns:a16="http://schemas.microsoft.com/office/drawing/2014/main" id="{A4EEA67F-70D5-4422-9CF1-5330888C9053}"/>
              </a:ext>
            </a:extLst>
          </p:cNvPr>
          <p:cNvCxnSpPr>
            <a:cxnSpLocks/>
          </p:cNvCxnSpPr>
          <p:nvPr/>
        </p:nvCxnSpPr>
        <p:spPr>
          <a:xfrm flipH="1">
            <a:off x="8375703" y="5080698"/>
            <a:ext cx="1463040" cy="0"/>
          </a:xfrm>
          <a:prstGeom prst="straightConnector1">
            <a:avLst/>
          </a:prstGeom>
          <a:ln w="15875">
            <a:tail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D9151AF-0955-41B1-AF5C-DD9EE5BD4AB6}"/>
              </a:ext>
            </a:extLst>
          </p:cNvPr>
          <p:cNvSpPr txBox="1"/>
          <p:nvPr/>
        </p:nvSpPr>
        <p:spPr>
          <a:xfrm>
            <a:off x="2936382" y="5280438"/>
            <a:ext cx="8242479" cy="1200329"/>
          </a:xfrm>
          <a:prstGeom prst="rect">
            <a:avLst/>
          </a:prstGeom>
          <a:noFill/>
        </p:spPr>
        <p:txBody>
          <a:bodyPr wrap="square" rtlCol="0">
            <a:spAutoFit/>
          </a:bodyPr>
          <a:lstStyle/>
          <a:p>
            <a:pPr algn="ctr"/>
            <a:r>
              <a:rPr lang="en-IN" sz="3600" b="1" dirty="0">
                <a:ln w="1905"/>
                <a:effectLst>
                  <a:innerShdw blurRad="69850" dist="43180" dir="5400000">
                    <a:srgbClr val="000000">
                      <a:alpha val="65000"/>
                    </a:srgbClr>
                  </a:innerShdw>
                </a:effectLst>
              </a:rPr>
              <a:t>How mobile devices make learning easier for learners?</a:t>
            </a:r>
            <a:endParaRPr lang="ko-KR" altLang="en-US" sz="3600" b="1" dirty="0">
              <a:ln w="1905"/>
              <a:effectLst>
                <a:innerShdw blurRad="69850" dist="43180" dir="5400000">
                  <a:srgbClr val="000000">
                    <a:alpha val="65000"/>
                  </a:srgbClr>
                </a:innerShdw>
              </a:effectLst>
              <a:cs typeface="Arial" pitchFamily="34" charset="0"/>
            </a:endParaRPr>
          </a:p>
        </p:txBody>
      </p:sp>
      <p:pic>
        <p:nvPicPr>
          <p:cNvPr id="19" name="Picture Placeholder 18" descr="Mobile_Device_Mgmt.jpg"/>
          <p:cNvPicPr>
            <a:picLocks noGrp="1" noChangeAspect="1"/>
          </p:cNvPicPr>
          <p:nvPr>
            <p:ph type="pic" sz="quarter" idx="10"/>
          </p:nvPr>
        </p:nvPicPr>
        <p:blipFill>
          <a:blip r:embed="rId2"/>
          <a:srcRect t="9639" b="9639"/>
          <a:stretch>
            <a:fillRect/>
          </a:stretch>
        </p:blipFill>
        <p:spPr>
          <a:xfrm>
            <a:off x="0" y="0"/>
            <a:ext cx="12192000" cy="6561138"/>
          </a:xfrm>
        </p:spPr>
      </p:pic>
    </p:spTree>
    <p:extLst>
      <p:ext uri="{BB962C8B-B14F-4D97-AF65-F5344CB8AC3E}">
        <p14:creationId xmlns:p14="http://schemas.microsoft.com/office/powerpoint/2010/main" val="332883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072385" y="3985618"/>
            <a:ext cx="709195" cy="70919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7" name="그룹 6">
            <a:extLst>
              <a:ext uri="{FF2B5EF4-FFF2-40B4-BE49-F238E27FC236}">
                <a16:creationId xmlns:a16="http://schemas.microsoft.com/office/drawing/2014/main" id="{60CFBC39-F118-4C40-8D0A-A00A01832B51}"/>
              </a:ext>
            </a:extLst>
          </p:cNvPr>
          <p:cNvGrpSpPr/>
          <p:nvPr/>
        </p:nvGrpSpPr>
        <p:grpSpPr>
          <a:xfrm>
            <a:off x="4903823" y="3788674"/>
            <a:ext cx="2772000" cy="1287761"/>
            <a:chOff x="4903822" y="3840016"/>
            <a:chExt cx="2772000" cy="1287761"/>
          </a:xfrm>
        </p:grpSpPr>
        <p:sp>
          <p:nvSpPr>
            <p:cNvPr id="11" name="TextBox 10"/>
            <p:cNvSpPr txBox="1"/>
            <p:nvPr/>
          </p:nvSpPr>
          <p:spPr>
            <a:xfrm>
              <a:off x="4903822" y="4112114"/>
              <a:ext cx="2772000" cy="1015663"/>
            </a:xfrm>
            <a:prstGeom prst="rect">
              <a:avLst/>
            </a:prstGeom>
            <a:noFill/>
          </p:spPr>
          <p:txBody>
            <a:bodyPr wrap="square" rtlCol="0">
              <a:spAutoFit/>
            </a:bodyPr>
            <a:lstStyle/>
            <a:p>
              <a:pPr algn="just"/>
              <a:r>
                <a:rPr lang="en-IN" altLang="ko-KR" sz="1200" dirty="0">
                  <a:cs typeface="Arial" pitchFamily="34" charset="0"/>
                </a:rPr>
                <a:t>Education apps have been provided to encourage students of all ages to learn and explore further in the field and create further excitement to make learning enjoyable.</a:t>
              </a:r>
              <a:endParaRPr lang="ko-KR" altLang="en-US" sz="1200" dirty="0">
                <a:cs typeface="Arial" pitchFamily="34" charset="0"/>
              </a:endParaRPr>
            </a:p>
          </p:txBody>
        </p:sp>
        <p:sp>
          <p:nvSpPr>
            <p:cNvPr id="34" name="TextBox 33"/>
            <p:cNvSpPr txBox="1"/>
            <p:nvPr/>
          </p:nvSpPr>
          <p:spPr>
            <a:xfrm>
              <a:off x="4903822" y="3840016"/>
              <a:ext cx="2772000" cy="276999"/>
            </a:xfrm>
            <a:prstGeom prst="rect">
              <a:avLst/>
            </a:prstGeom>
            <a:noFill/>
          </p:spPr>
          <p:txBody>
            <a:bodyPr wrap="square" rtlCol="0">
              <a:spAutoFit/>
            </a:bodyPr>
            <a:lstStyle/>
            <a:p>
              <a:r>
                <a:rPr lang="en-US" altLang="ko-KR" sz="1200" b="1" u="sng" dirty="0">
                  <a:cs typeface="Arial" pitchFamily="34" charset="0"/>
                </a:rPr>
                <a:t>Mobile Apps (Education)</a:t>
              </a:r>
            </a:p>
          </p:txBody>
        </p:sp>
      </p:grpSp>
      <p:sp>
        <p:nvSpPr>
          <p:cNvPr id="37" name="Oval 36"/>
          <p:cNvSpPr/>
          <p:nvPr/>
        </p:nvSpPr>
        <p:spPr>
          <a:xfrm>
            <a:off x="7892745" y="3985618"/>
            <a:ext cx="709195" cy="709194"/>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8" name="그룹 7">
            <a:extLst>
              <a:ext uri="{FF2B5EF4-FFF2-40B4-BE49-F238E27FC236}">
                <a16:creationId xmlns:a16="http://schemas.microsoft.com/office/drawing/2014/main" id="{4C65A623-F28B-4F05-802A-0E801E155392}"/>
              </a:ext>
            </a:extLst>
          </p:cNvPr>
          <p:cNvGrpSpPr/>
          <p:nvPr/>
        </p:nvGrpSpPr>
        <p:grpSpPr>
          <a:xfrm>
            <a:off x="8724184" y="3788674"/>
            <a:ext cx="2772000" cy="1103095"/>
            <a:chOff x="8621632" y="3839869"/>
            <a:chExt cx="2772000" cy="1103095"/>
          </a:xfrm>
        </p:grpSpPr>
        <p:sp>
          <p:nvSpPr>
            <p:cNvPr id="38" name="TextBox 37"/>
            <p:cNvSpPr txBox="1"/>
            <p:nvPr/>
          </p:nvSpPr>
          <p:spPr>
            <a:xfrm>
              <a:off x="8621632" y="4111967"/>
              <a:ext cx="2772000" cy="830997"/>
            </a:xfrm>
            <a:prstGeom prst="rect">
              <a:avLst/>
            </a:prstGeom>
            <a:noFill/>
          </p:spPr>
          <p:txBody>
            <a:bodyPr wrap="square" rtlCol="0">
              <a:spAutoFit/>
            </a:bodyPr>
            <a:lstStyle/>
            <a:p>
              <a:pPr algn="just"/>
              <a:r>
                <a:rPr lang="en-IN" altLang="ko-KR" sz="1200" dirty="0">
                  <a:cs typeface="Arial" pitchFamily="34" charset="0"/>
                </a:rPr>
                <a:t>Students can find podcasts on practically any subject/topic. Student can both enjoy listening to and learn from.</a:t>
              </a:r>
              <a:endParaRPr lang="ko-KR" altLang="en-US" sz="1200" dirty="0">
                <a:cs typeface="Arial" pitchFamily="34" charset="0"/>
              </a:endParaRPr>
            </a:p>
          </p:txBody>
        </p:sp>
        <p:sp>
          <p:nvSpPr>
            <p:cNvPr id="39" name="TextBox 38"/>
            <p:cNvSpPr txBox="1"/>
            <p:nvPr/>
          </p:nvSpPr>
          <p:spPr>
            <a:xfrm>
              <a:off x="8621632" y="3839869"/>
              <a:ext cx="2772000" cy="276999"/>
            </a:xfrm>
            <a:prstGeom prst="rect">
              <a:avLst/>
            </a:prstGeom>
            <a:noFill/>
          </p:spPr>
          <p:txBody>
            <a:bodyPr wrap="square" rtlCol="0">
              <a:spAutoFit/>
            </a:bodyPr>
            <a:lstStyle/>
            <a:p>
              <a:r>
                <a:rPr lang="en-US" altLang="ko-KR" sz="1200" b="1" u="sng" dirty="0">
                  <a:cs typeface="Arial" pitchFamily="34" charset="0"/>
                </a:rPr>
                <a:t>Listen to Podcasts</a:t>
              </a:r>
              <a:endParaRPr lang="ko-KR" altLang="en-US" sz="1200" b="1" u="sng" dirty="0">
                <a:cs typeface="Arial" pitchFamily="34" charset="0"/>
              </a:endParaRPr>
            </a:p>
          </p:txBody>
        </p:sp>
      </p:grpSp>
      <p:sp>
        <p:nvSpPr>
          <p:cNvPr id="41" name="Oval 40"/>
          <p:cNvSpPr/>
          <p:nvPr/>
        </p:nvSpPr>
        <p:spPr>
          <a:xfrm>
            <a:off x="4079077" y="5232388"/>
            <a:ext cx="709195" cy="709194"/>
          </a:xfrm>
          <a:prstGeom prst="ellipse">
            <a:avLst/>
          </a:prstGeom>
          <a:solidFill>
            <a:schemeClr val="accent4">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6" name="그룹 5">
            <a:extLst>
              <a:ext uri="{FF2B5EF4-FFF2-40B4-BE49-F238E27FC236}">
                <a16:creationId xmlns:a16="http://schemas.microsoft.com/office/drawing/2014/main" id="{FCFA42CD-23F9-4BA0-88A4-52A346A9ED9A}"/>
              </a:ext>
            </a:extLst>
          </p:cNvPr>
          <p:cNvGrpSpPr/>
          <p:nvPr/>
        </p:nvGrpSpPr>
        <p:grpSpPr>
          <a:xfrm>
            <a:off x="4903823" y="5049092"/>
            <a:ext cx="2772000" cy="918429"/>
            <a:chOff x="4903822" y="4915304"/>
            <a:chExt cx="2772000" cy="918429"/>
          </a:xfrm>
        </p:grpSpPr>
        <p:sp>
          <p:nvSpPr>
            <p:cNvPr id="42" name="TextBox 41"/>
            <p:cNvSpPr txBox="1"/>
            <p:nvPr/>
          </p:nvSpPr>
          <p:spPr>
            <a:xfrm>
              <a:off x="4903822" y="5187402"/>
              <a:ext cx="2772000" cy="646331"/>
            </a:xfrm>
            <a:prstGeom prst="rect">
              <a:avLst/>
            </a:prstGeom>
            <a:noFill/>
          </p:spPr>
          <p:txBody>
            <a:bodyPr wrap="square" rtlCol="0">
              <a:spAutoFit/>
            </a:bodyPr>
            <a:lstStyle/>
            <a:p>
              <a:pPr algn="just"/>
              <a:r>
                <a:rPr lang="en-IN" altLang="ko-KR" sz="1200" dirty="0">
                  <a:cs typeface="Arial" pitchFamily="34" charset="0"/>
                </a:rPr>
                <a:t>Student may record the lecture or discussion by having prior permission with the faculty/ expert.</a:t>
              </a:r>
              <a:endParaRPr lang="en-US" altLang="ko-KR" sz="1200" dirty="0">
                <a:cs typeface="Arial" pitchFamily="34" charset="0"/>
              </a:endParaRPr>
            </a:p>
          </p:txBody>
        </p:sp>
        <p:sp>
          <p:nvSpPr>
            <p:cNvPr id="43" name="TextBox 42"/>
            <p:cNvSpPr txBox="1"/>
            <p:nvPr/>
          </p:nvSpPr>
          <p:spPr>
            <a:xfrm>
              <a:off x="4903822" y="4915304"/>
              <a:ext cx="2772000" cy="276999"/>
            </a:xfrm>
            <a:prstGeom prst="rect">
              <a:avLst/>
            </a:prstGeom>
            <a:noFill/>
          </p:spPr>
          <p:txBody>
            <a:bodyPr wrap="square" rtlCol="0">
              <a:spAutoFit/>
            </a:bodyPr>
            <a:lstStyle/>
            <a:p>
              <a:r>
                <a:rPr lang="en-US" altLang="ko-KR" sz="1200" b="1" u="sng" dirty="0">
                  <a:cs typeface="Arial" pitchFamily="34" charset="0"/>
                </a:rPr>
                <a:t>Record Lectures</a:t>
              </a:r>
              <a:endParaRPr lang="ko-KR" altLang="en-US" sz="1200" b="1" u="sng" dirty="0">
                <a:cs typeface="Arial" pitchFamily="34" charset="0"/>
              </a:endParaRPr>
            </a:p>
          </p:txBody>
        </p:sp>
      </p:grpSp>
      <p:sp>
        <p:nvSpPr>
          <p:cNvPr id="45" name="Oval 44"/>
          <p:cNvSpPr/>
          <p:nvPr/>
        </p:nvSpPr>
        <p:spPr>
          <a:xfrm>
            <a:off x="7899437" y="5232388"/>
            <a:ext cx="709195" cy="709194"/>
          </a:xfrm>
          <a:prstGeom prst="ellipse">
            <a:avLst/>
          </a:prstGeom>
          <a:solidFill>
            <a:schemeClr val="accent4">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9" name="그룹 8">
            <a:extLst>
              <a:ext uri="{FF2B5EF4-FFF2-40B4-BE49-F238E27FC236}">
                <a16:creationId xmlns:a16="http://schemas.microsoft.com/office/drawing/2014/main" id="{A727B846-75DD-4CA8-9B36-661A62F2123C}"/>
              </a:ext>
            </a:extLst>
          </p:cNvPr>
          <p:cNvGrpSpPr/>
          <p:nvPr/>
        </p:nvGrpSpPr>
        <p:grpSpPr>
          <a:xfrm>
            <a:off x="8724184" y="5035444"/>
            <a:ext cx="2772000" cy="1472427"/>
            <a:chOff x="8621632" y="4933373"/>
            <a:chExt cx="2772000" cy="1472427"/>
          </a:xfrm>
        </p:grpSpPr>
        <p:sp>
          <p:nvSpPr>
            <p:cNvPr id="46" name="TextBox 45"/>
            <p:cNvSpPr txBox="1"/>
            <p:nvPr/>
          </p:nvSpPr>
          <p:spPr>
            <a:xfrm>
              <a:off x="8621632" y="5205471"/>
              <a:ext cx="2772000" cy="1200329"/>
            </a:xfrm>
            <a:prstGeom prst="rect">
              <a:avLst/>
            </a:prstGeom>
            <a:noFill/>
          </p:spPr>
          <p:txBody>
            <a:bodyPr wrap="square" rtlCol="0">
              <a:spAutoFit/>
            </a:bodyPr>
            <a:lstStyle/>
            <a:p>
              <a:pPr algn="just"/>
              <a:r>
                <a:rPr lang="en-IN" altLang="ko-KR" sz="1200" dirty="0">
                  <a:cs typeface="Arial" pitchFamily="34" charset="0"/>
                </a:rPr>
                <a:t>Students can simply read e-books with you everywhere you go. With the Kindle or other eBook apps, student can catch up or get ahead on your reading for class or just read a book for fun.</a:t>
              </a:r>
              <a:r>
                <a:rPr lang="en-US" altLang="ko-KR" sz="1200" dirty="0">
                  <a:cs typeface="Arial" pitchFamily="34" charset="0"/>
                </a:rPr>
                <a:t> </a:t>
              </a:r>
              <a:endParaRPr lang="ko-KR" altLang="en-US" sz="1200" dirty="0">
                <a:cs typeface="Arial" pitchFamily="34" charset="0"/>
              </a:endParaRPr>
            </a:p>
          </p:txBody>
        </p:sp>
        <p:sp>
          <p:nvSpPr>
            <p:cNvPr id="47" name="TextBox 46"/>
            <p:cNvSpPr txBox="1"/>
            <p:nvPr/>
          </p:nvSpPr>
          <p:spPr>
            <a:xfrm>
              <a:off x="8621632" y="4933373"/>
              <a:ext cx="2772000" cy="276999"/>
            </a:xfrm>
            <a:prstGeom prst="rect">
              <a:avLst/>
            </a:prstGeom>
            <a:noFill/>
          </p:spPr>
          <p:txBody>
            <a:bodyPr wrap="square" rtlCol="0">
              <a:spAutoFit/>
            </a:bodyPr>
            <a:lstStyle/>
            <a:p>
              <a:r>
                <a:rPr lang="en-US" altLang="ko-KR" sz="1200" b="1" u="sng" dirty="0">
                  <a:cs typeface="Arial" pitchFamily="34" charset="0"/>
                </a:rPr>
                <a:t>Read Your Books</a:t>
              </a:r>
              <a:endParaRPr lang="ko-KR" altLang="en-US" sz="1200" b="1" u="sng" dirty="0">
                <a:cs typeface="Arial" pitchFamily="34" charset="0"/>
              </a:endParaRPr>
            </a:p>
          </p:txBody>
        </p:sp>
      </p:grpSp>
      <p:sp>
        <p:nvSpPr>
          <p:cNvPr id="29" name="TextBox 28">
            <a:extLst>
              <a:ext uri="{FF2B5EF4-FFF2-40B4-BE49-F238E27FC236}">
                <a16:creationId xmlns:a16="http://schemas.microsoft.com/office/drawing/2014/main" id="{77BD155B-A44B-4073-83E5-276BB2254C94}"/>
              </a:ext>
            </a:extLst>
          </p:cNvPr>
          <p:cNvSpPr txBox="1"/>
          <p:nvPr/>
        </p:nvSpPr>
        <p:spPr>
          <a:xfrm>
            <a:off x="402001" y="-38637"/>
            <a:ext cx="3059657"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altLang="ko-KR" sz="4800" b="1" spc="150" dirty="0">
                <a:ln w="11430"/>
                <a:solidFill>
                  <a:schemeClr val="bg1"/>
                </a:solidFill>
                <a:effectLst>
                  <a:outerShdw blurRad="25400" algn="tl" rotWithShape="0">
                    <a:srgbClr val="000000">
                      <a:alpha val="43000"/>
                    </a:srgbClr>
                  </a:outerShdw>
                </a:effectLst>
                <a:latin typeface="+mj-lt"/>
              </a:rPr>
              <a:t>Smart Phones</a:t>
            </a:r>
          </a:p>
        </p:txBody>
      </p:sp>
      <p:sp>
        <p:nvSpPr>
          <p:cNvPr id="48" name="Rectangle 9">
            <a:extLst>
              <a:ext uri="{FF2B5EF4-FFF2-40B4-BE49-F238E27FC236}">
                <a16:creationId xmlns:a16="http://schemas.microsoft.com/office/drawing/2014/main" id="{B96BED6D-4D7D-4C72-96EE-C9CDD6B72B5A}"/>
              </a:ext>
            </a:extLst>
          </p:cNvPr>
          <p:cNvSpPr/>
          <p:nvPr/>
        </p:nvSpPr>
        <p:spPr>
          <a:xfrm>
            <a:off x="8112601" y="5429663"/>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1" name="Picture Placeholder 30" descr="m-Learning-2.jpg"/>
          <p:cNvPicPr>
            <a:picLocks noGrp="1" noChangeAspect="1"/>
          </p:cNvPicPr>
          <p:nvPr>
            <p:ph type="pic" sz="quarter" idx="10"/>
          </p:nvPr>
        </p:nvPicPr>
        <p:blipFill>
          <a:blip r:embed="rId2"/>
          <a:srcRect l="23307" r="23307"/>
          <a:stretch>
            <a:fillRect/>
          </a:stretch>
        </p:blipFill>
        <p:spPr/>
      </p:pic>
      <p:pic>
        <p:nvPicPr>
          <p:cNvPr id="1028" name="Picture 4" descr="C:\Users\Admin\Desktop\thinkstockphotos-454399125.jpg"/>
          <p:cNvPicPr>
            <a:picLocks noChangeAspect="1" noChangeArrowheads="1"/>
          </p:cNvPicPr>
          <p:nvPr/>
        </p:nvPicPr>
        <p:blipFill>
          <a:blip r:embed="rId3"/>
          <a:srcRect/>
          <a:stretch>
            <a:fillRect/>
          </a:stretch>
        </p:blipFill>
        <p:spPr bwMode="auto">
          <a:xfrm>
            <a:off x="3490830" y="-1"/>
            <a:ext cx="8701169" cy="3553097"/>
          </a:xfrm>
          <a:prstGeom prst="rect">
            <a:avLst/>
          </a:prstGeom>
          <a:noFill/>
        </p:spPr>
      </p:pic>
      <p:pic>
        <p:nvPicPr>
          <p:cNvPr id="1029" name="Picture 5" descr="C:\Users\Admin\Desktop\84d8771bba50d8bcc79e38ae1027c9cd.jpg"/>
          <p:cNvPicPr>
            <a:picLocks noChangeAspect="1" noChangeArrowheads="1"/>
          </p:cNvPicPr>
          <p:nvPr/>
        </p:nvPicPr>
        <p:blipFill>
          <a:blip r:embed="rId4"/>
          <a:srcRect/>
          <a:stretch>
            <a:fillRect/>
          </a:stretch>
        </p:blipFill>
        <p:spPr bwMode="auto">
          <a:xfrm>
            <a:off x="4206239" y="4112623"/>
            <a:ext cx="473891" cy="454935"/>
          </a:xfrm>
          <a:prstGeom prst="rect">
            <a:avLst/>
          </a:prstGeom>
          <a:noFill/>
        </p:spPr>
      </p:pic>
      <p:pic>
        <p:nvPicPr>
          <p:cNvPr id="1026" name="Picture 2" descr="C:\Users\Admin\Desktop\classroom-2.jpg"/>
          <p:cNvPicPr>
            <a:picLocks noChangeAspect="1" noChangeArrowheads="1"/>
          </p:cNvPicPr>
          <p:nvPr/>
        </p:nvPicPr>
        <p:blipFill>
          <a:blip r:embed="rId5"/>
          <a:srcRect/>
          <a:stretch>
            <a:fillRect/>
          </a:stretch>
        </p:blipFill>
        <p:spPr bwMode="auto">
          <a:xfrm>
            <a:off x="4167050" y="5400675"/>
            <a:ext cx="550272" cy="363179"/>
          </a:xfrm>
          <a:prstGeom prst="rect">
            <a:avLst/>
          </a:prstGeom>
          <a:noFill/>
        </p:spPr>
      </p:pic>
      <p:pic>
        <p:nvPicPr>
          <p:cNvPr id="1027" name="Picture 3" descr="C:\Users\Admin\Desktop\large_william-iven-5894-unsplash.jpg"/>
          <p:cNvPicPr>
            <a:picLocks noChangeAspect="1" noChangeArrowheads="1"/>
          </p:cNvPicPr>
          <p:nvPr/>
        </p:nvPicPr>
        <p:blipFill>
          <a:blip r:embed="rId6"/>
          <a:srcRect/>
          <a:stretch>
            <a:fillRect/>
          </a:stretch>
        </p:blipFill>
        <p:spPr bwMode="auto">
          <a:xfrm>
            <a:off x="7954885" y="4140926"/>
            <a:ext cx="593767" cy="391886"/>
          </a:xfrm>
          <a:prstGeom prst="rect">
            <a:avLst/>
          </a:prstGeom>
          <a:noFill/>
        </p:spPr>
      </p:pic>
    </p:spTree>
    <p:extLst>
      <p:ext uri="{BB962C8B-B14F-4D97-AF65-F5344CB8AC3E}">
        <p14:creationId xmlns:p14="http://schemas.microsoft.com/office/powerpoint/2010/main" val="395689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072385" y="3985618"/>
            <a:ext cx="709195" cy="709194"/>
          </a:xfrm>
          <a:prstGeom prst="ellipse">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5" name="그룹 6">
            <a:extLst>
              <a:ext uri="{FF2B5EF4-FFF2-40B4-BE49-F238E27FC236}">
                <a16:creationId xmlns:a16="http://schemas.microsoft.com/office/drawing/2014/main" id="{60CFBC39-F118-4C40-8D0A-A00A01832B51}"/>
              </a:ext>
            </a:extLst>
          </p:cNvPr>
          <p:cNvGrpSpPr/>
          <p:nvPr/>
        </p:nvGrpSpPr>
        <p:grpSpPr>
          <a:xfrm>
            <a:off x="4903823" y="3788674"/>
            <a:ext cx="2772000" cy="1103095"/>
            <a:chOff x="4903822" y="3840016"/>
            <a:chExt cx="2772000" cy="1103095"/>
          </a:xfrm>
        </p:grpSpPr>
        <p:sp>
          <p:nvSpPr>
            <p:cNvPr id="11" name="TextBox 10"/>
            <p:cNvSpPr txBox="1"/>
            <p:nvPr/>
          </p:nvSpPr>
          <p:spPr>
            <a:xfrm>
              <a:off x="4903822" y="4112114"/>
              <a:ext cx="2772000" cy="830997"/>
            </a:xfrm>
            <a:prstGeom prst="rect">
              <a:avLst/>
            </a:prstGeom>
            <a:noFill/>
          </p:spPr>
          <p:txBody>
            <a:bodyPr wrap="square" rtlCol="0">
              <a:spAutoFit/>
            </a:bodyPr>
            <a:lstStyle/>
            <a:p>
              <a:pPr algn="just"/>
              <a:r>
                <a:rPr lang="en-US" sz="1200" dirty="0"/>
                <a:t>Facile to carry, and durable. Students with weak or no internet at home can be given devices that have broadband connections.</a:t>
              </a:r>
              <a:endParaRPr lang="ko-KR" altLang="en-US" sz="1200" dirty="0">
                <a:solidFill>
                  <a:schemeClr val="tx1">
                    <a:lumMod val="75000"/>
                    <a:lumOff val="25000"/>
                  </a:schemeClr>
                </a:solidFill>
                <a:cs typeface="Arial" pitchFamily="34" charset="0"/>
              </a:endParaRPr>
            </a:p>
          </p:txBody>
        </p:sp>
        <p:sp>
          <p:nvSpPr>
            <p:cNvPr id="34" name="TextBox 33"/>
            <p:cNvSpPr txBox="1"/>
            <p:nvPr/>
          </p:nvSpPr>
          <p:spPr>
            <a:xfrm>
              <a:off x="4903822" y="3840016"/>
              <a:ext cx="2772000" cy="276999"/>
            </a:xfrm>
            <a:prstGeom prst="rect">
              <a:avLst/>
            </a:prstGeom>
            <a:noFill/>
          </p:spPr>
          <p:txBody>
            <a:bodyPr wrap="square" rtlCol="0">
              <a:spAutoFit/>
            </a:bodyPr>
            <a:lstStyle/>
            <a:p>
              <a:r>
                <a:rPr lang="en-IN" sz="1200" b="1" u="sng" dirty="0"/>
                <a:t>Portability</a:t>
              </a:r>
              <a:endParaRPr lang="en-US" altLang="ko-KR" sz="1200" b="1" u="sng" dirty="0">
                <a:solidFill>
                  <a:schemeClr val="tx1">
                    <a:lumMod val="75000"/>
                    <a:lumOff val="25000"/>
                  </a:schemeClr>
                </a:solidFill>
                <a:cs typeface="Arial" pitchFamily="34" charset="0"/>
              </a:endParaRPr>
            </a:p>
          </p:txBody>
        </p:sp>
      </p:grpSp>
      <p:sp>
        <p:nvSpPr>
          <p:cNvPr id="37" name="Oval 36"/>
          <p:cNvSpPr/>
          <p:nvPr/>
        </p:nvSpPr>
        <p:spPr>
          <a:xfrm>
            <a:off x="7892745" y="3985618"/>
            <a:ext cx="709195" cy="709194"/>
          </a:xfrm>
          <a:prstGeom prst="ellipse">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6" name="그룹 7">
            <a:extLst>
              <a:ext uri="{FF2B5EF4-FFF2-40B4-BE49-F238E27FC236}">
                <a16:creationId xmlns:a16="http://schemas.microsoft.com/office/drawing/2014/main" id="{4C65A623-F28B-4F05-802A-0E801E155392}"/>
              </a:ext>
            </a:extLst>
          </p:cNvPr>
          <p:cNvGrpSpPr/>
          <p:nvPr/>
        </p:nvGrpSpPr>
        <p:grpSpPr>
          <a:xfrm>
            <a:off x="8724184" y="3788674"/>
            <a:ext cx="2772000" cy="1103095"/>
            <a:chOff x="8621632" y="3839869"/>
            <a:chExt cx="2772000" cy="1103095"/>
          </a:xfrm>
        </p:grpSpPr>
        <p:sp>
          <p:nvSpPr>
            <p:cNvPr id="38" name="TextBox 37"/>
            <p:cNvSpPr txBox="1"/>
            <p:nvPr/>
          </p:nvSpPr>
          <p:spPr>
            <a:xfrm>
              <a:off x="8621632" y="4111967"/>
              <a:ext cx="2772000" cy="830997"/>
            </a:xfrm>
            <a:prstGeom prst="rect">
              <a:avLst/>
            </a:prstGeom>
            <a:noFill/>
          </p:spPr>
          <p:txBody>
            <a:bodyPr wrap="square" rtlCol="0">
              <a:spAutoFit/>
            </a:bodyPr>
            <a:lstStyle/>
            <a:p>
              <a:pPr algn="just"/>
              <a:r>
                <a:rPr lang="en-US" sz="1200" dirty="0"/>
                <a:t>Students will be able to access content through videos, interactive slide presentations, hyperlinked documents and more.</a:t>
              </a:r>
              <a:endParaRPr lang="ko-KR" altLang="en-US" sz="1200" dirty="0">
                <a:solidFill>
                  <a:schemeClr val="tx1">
                    <a:lumMod val="75000"/>
                    <a:lumOff val="25000"/>
                  </a:schemeClr>
                </a:solidFill>
                <a:cs typeface="Arial" pitchFamily="34" charset="0"/>
              </a:endParaRPr>
            </a:p>
          </p:txBody>
        </p:sp>
        <p:sp>
          <p:nvSpPr>
            <p:cNvPr id="39" name="TextBox 38"/>
            <p:cNvSpPr txBox="1"/>
            <p:nvPr/>
          </p:nvSpPr>
          <p:spPr>
            <a:xfrm>
              <a:off x="8621632" y="3839869"/>
              <a:ext cx="2772000" cy="276999"/>
            </a:xfrm>
            <a:prstGeom prst="rect">
              <a:avLst/>
            </a:prstGeom>
            <a:noFill/>
          </p:spPr>
          <p:txBody>
            <a:bodyPr wrap="square" rtlCol="0">
              <a:spAutoFit/>
            </a:bodyPr>
            <a:lstStyle/>
            <a:p>
              <a:r>
                <a:rPr lang="en-IN" sz="1200" b="1" u="sng" dirty="0"/>
                <a:t>Resources</a:t>
              </a:r>
              <a:endParaRPr lang="ko-KR" altLang="en-US" sz="1200" b="1" u="sng" dirty="0">
                <a:solidFill>
                  <a:schemeClr val="tx1">
                    <a:lumMod val="75000"/>
                    <a:lumOff val="25000"/>
                  </a:schemeClr>
                </a:solidFill>
                <a:cs typeface="Arial" pitchFamily="34" charset="0"/>
              </a:endParaRPr>
            </a:p>
          </p:txBody>
        </p:sp>
      </p:grpSp>
      <p:sp>
        <p:nvSpPr>
          <p:cNvPr id="41" name="Oval 40"/>
          <p:cNvSpPr/>
          <p:nvPr/>
        </p:nvSpPr>
        <p:spPr>
          <a:xfrm>
            <a:off x="4079077" y="5232388"/>
            <a:ext cx="709195" cy="709194"/>
          </a:xfrm>
          <a:prstGeom prst="ellipse">
            <a:avLst/>
          </a:prstGeom>
          <a:solidFill>
            <a:srgbClr val="00206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7" name="그룹 5">
            <a:extLst>
              <a:ext uri="{FF2B5EF4-FFF2-40B4-BE49-F238E27FC236}">
                <a16:creationId xmlns:a16="http://schemas.microsoft.com/office/drawing/2014/main" id="{FCFA42CD-23F9-4BA0-88A4-52A346A9ED9A}"/>
              </a:ext>
            </a:extLst>
          </p:cNvPr>
          <p:cNvGrpSpPr/>
          <p:nvPr/>
        </p:nvGrpSpPr>
        <p:grpSpPr>
          <a:xfrm>
            <a:off x="4903823" y="5035444"/>
            <a:ext cx="2772000" cy="1472427"/>
            <a:chOff x="4903822" y="4915304"/>
            <a:chExt cx="2772000" cy="1472427"/>
          </a:xfrm>
        </p:grpSpPr>
        <p:sp>
          <p:nvSpPr>
            <p:cNvPr id="42" name="TextBox 41"/>
            <p:cNvSpPr txBox="1"/>
            <p:nvPr/>
          </p:nvSpPr>
          <p:spPr>
            <a:xfrm>
              <a:off x="4903822" y="5187402"/>
              <a:ext cx="2772000" cy="1200329"/>
            </a:xfrm>
            <a:prstGeom prst="rect">
              <a:avLst/>
            </a:prstGeom>
            <a:noFill/>
          </p:spPr>
          <p:txBody>
            <a:bodyPr wrap="square" rtlCol="0">
              <a:spAutoFit/>
            </a:bodyPr>
            <a:lstStyle/>
            <a:p>
              <a:pPr algn="just"/>
              <a:r>
                <a:rPr lang="en-US" sz="1200" dirty="0"/>
                <a:t>It encourages flexibility for learners. Easy to use and allows us to step back and allow our students to work at their own pace, stand-by as a facilitator when students need help or push a little in the right direction.</a:t>
              </a:r>
              <a:endParaRPr lang="en-US" altLang="ko-KR" sz="1200" dirty="0">
                <a:solidFill>
                  <a:schemeClr val="tx1">
                    <a:lumMod val="75000"/>
                    <a:lumOff val="25000"/>
                  </a:schemeClr>
                </a:solidFill>
                <a:cs typeface="Arial" pitchFamily="34" charset="0"/>
              </a:endParaRPr>
            </a:p>
          </p:txBody>
        </p:sp>
        <p:sp>
          <p:nvSpPr>
            <p:cNvPr id="43" name="TextBox 42"/>
            <p:cNvSpPr txBox="1"/>
            <p:nvPr/>
          </p:nvSpPr>
          <p:spPr>
            <a:xfrm>
              <a:off x="4903822" y="4915304"/>
              <a:ext cx="2772000" cy="276999"/>
            </a:xfrm>
            <a:prstGeom prst="rect">
              <a:avLst/>
            </a:prstGeom>
            <a:noFill/>
          </p:spPr>
          <p:txBody>
            <a:bodyPr wrap="square" rtlCol="0">
              <a:spAutoFit/>
            </a:bodyPr>
            <a:lstStyle/>
            <a:p>
              <a:r>
                <a:rPr lang="en-IN" sz="1200" b="1" u="sng" dirty="0"/>
                <a:t>Authenticity and Autonomy</a:t>
              </a:r>
            </a:p>
          </p:txBody>
        </p:sp>
      </p:grpSp>
      <p:sp>
        <p:nvSpPr>
          <p:cNvPr id="45" name="Oval 44"/>
          <p:cNvSpPr/>
          <p:nvPr/>
        </p:nvSpPr>
        <p:spPr>
          <a:xfrm>
            <a:off x="7899437" y="5232388"/>
            <a:ext cx="709195" cy="709194"/>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8" name="그룹 8">
            <a:extLst>
              <a:ext uri="{FF2B5EF4-FFF2-40B4-BE49-F238E27FC236}">
                <a16:creationId xmlns:a16="http://schemas.microsoft.com/office/drawing/2014/main" id="{A727B846-75DD-4CA8-9B36-661A62F2123C}"/>
              </a:ext>
            </a:extLst>
          </p:cNvPr>
          <p:cNvGrpSpPr/>
          <p:nvPr/>
        </p:nvGrpSpPr>
        <p:grpSpPr>
          <a:xfrm>
            <a:off x="8724184" y="5035444"/>
            <a:ext cx="2772000" cy="1103095"/>
            <a:chOff x="8621632" y="4933373"/>
            <a:chExt cx="2772000" cy="1103095"/>
          </a:xfrm>
        </p:grpSpPr>
        <p:sp>
          <p:nvSpPr>
            <p:cNvPr id="46" name="TextBox 45"/>
            <p:cNvSpPr txBox="1"/>
            <p:nvPr/>
          </p:nvSpPr>
          <p:spPr>
            <a:xfrm>
              <a:off x="8621632" y="5205471"/>
              <a:ext cx="2772000" cy="830997"/>
            </a:xfrm>
            <a:prstGeom prst="rect">
              <a:avLst/>
            </a:prstGeom>
            <a:noFill/>
          </p:spPr>
          <p:txBody>
            <a:bodyPr wrap="square" rtlCol="0">
              <a:spAutoFit/>
            </a:bodyPr>
            <a:lstStyle/>
            <a:p>
              <a:pPr algn="just"/>
              <a:r>
                <a:rPr lang="en-US" sz="1200" dirty="0"/>
                <a:t>There are lockdown software technologies that limit the use of a tablet to specific lesson plans and separate information online.</a:t>
              </a:r>
              <a:endParaRPr lang="ko-KR" altLang="en-US" sz="1200" dirty="0">
                <a:solidFill>
                  <a:schemeClr val="tx1">
                    <a:lumMod val="75000"/>
                    <a:lumOff val="25000"/>
                  </a:schemeClr>
                </a:solidFill>
                <a:cs typeface="Arial" pitchFamily="34" charset="0"/>
              </a:endParaRPr>
            </a:p>
          </p:txBody>
        </p:sp>
        <p:sp>
          <p:nvSpPr>
            <p:cNvPr id="47" name="TextBox 46"/>
            <p:cNvSpPr txBox="1"/>
            <p:nvPr/>
          </p:nvSpPr>
          <p:spPr>
            <a:xfrm>
              <a:off x="8621632" y="4933373"/>
              <a:ext cx="2772000" cy="276999"/>
            </a:xfrm>
            <a:prstGeom prst="rect">
              <a:avLst/>
            </a:prstGeom>
            <a:noFill/>
          </p:spPr>
          <p:txBody>
            <a:bodyPr wrap="square" rtlCol="0">
              <a:spAutoFit/>
            </a:bodyPr>
            <a:lstStyle/>
            <a:p>
              <a:r>
                <a:rPr lang="en-IN" sz="1200" b="1" u="sng" dirty="0"/>
                <a:t>Maintain Control</a:t>
              </a:r>
              <a:endParaRPr lang="ko-KR" altLang="en-US" sz="1200" b="1" u="sng" dirty="0">
                <a:solidFill>
                  <a:schemeClr val="tx1">
                    <a:lumMod val="75000"/>
                    <a:lumOff val="25000"/>
                  </a:schemeClr>
                </a:solidFill>
                <a:cs typeface="Arial" pitchFamily="34" charset="0"/>
              </a:endParaRPr>
            </a:p>
          </p:txBody>
        </p:sp>
      </p:grpSp>
      <p:sp>
        <p:nvSpPr>
          <p:cNvPr id="29" name="TextBox 28">
            <a:extLst>
              <a:ext uri="{FF2B5EF4-FFF2-40B4-BE49-F238E27FC236}">
                <a16:creationId xmlns:a16="http://schemas.microsoft.com/office/drawing/2014/main" id="{77BD155B-A44B-4073-83E5-276BB2254C94}"/>
              </a:ext>
            </a:extLst>
          </p:cNvPr>
          <p:cNvSpPr txBox="1"/>
          <p:nvPr/>
        </p:nvSpPr>
        <p:spPr>
          <a:xfrm>
            <a:off x="545690" y="276412"/>
            <a:ext cx="2671703"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altLang="ko-KR" sz="4000" b="1" spc="150" dirty="0">
                <a:ln w="11430"/>
                <a:solidFill>
                  <a:schemeClr val="bg1"/>
                </a:solidFill>
                <a:effectLst>
                  <a:outerShdw blurRad="25400" algn="tl" rotWithShape="0">
                    <a:srgbClr val="000000">
                      <a:alpha val="43000"/>
                    </a:srgbClr>
                  </a:outerShdw>
                </a:effectLst>
                <a:latin typeface="+mj-lt"/>
              </a:rPr>
              <a:t>Tablet</a:t>
            </a:r>
          </a:p>
        </p:txBody>
      </p:sp>
      <p:pic>
        <p:nvPicPr>
          <p:cNvPr id="1026" name="Picture 2" descr="C:\Users\Admin\Desktop\Digital-Marketing.jpg"/>
          <p:cNvPicPr>
            <a:picLocks noChangeAspect="1" noChangeArrowheads="1"/>
          </p:cNvPicPr>
          <p:nvPr/>
        </p:nvPicPr>
        <p:blipFill>
          <a:blip r:embed="rId2"/>
          <a:srcRect/>
          <a:stretch>
            <a:fillRect/>
          </a:stretch>
        </p:blipFill>
        <p:spPr bwMode="auto">
          <a:xfrm>
            <a:off x="3513909" y="0"/>
            <a:ext cx="8678091" cy="3566159"/>
          </a:xfrm>
          <a:prstGeom prst="rect">
            <a:avLst/>
          </a:prstGeom>
          <a:noFill/>
        </p:spPr>
      </p:pic>
      <p:pic>
        <p:nvPicPr>
          <p:cNvPr id="30" name="Picture Placeholder 29" descr="ira-icon-iw-8-inch-window-tablet-500x500.jpg"/>
          <p:cNvPicPr>
            <a:picLocks noGrp="1" noChangeAspect="1"/>
          </p:cNvPicPr>
          <p:nvPr>
            <p:ph type="pic" sz="quarter" idx="10"/>
          </p:nvPr>
        </p:nvPicPr>
        <p:blipFill>
          <a:blip r:embed="rId3"/>
          <a:srcRect l="4296" r="4296"/>
          <a:stretch>
            <a:fillRect/>
          </a:stretch>
        </p:blipFill>
        <p:spPr>
          <a:xfrm>
            <a:off x="470264" y="1371599"/>
            <a:ext cx="2690948" cy="4376057"/>
          </a:xfrm>
        </p:spPr>
      </p:pic>
      <p:pic>
        <p:nvPicPr>
          <p:cNvPr id="1027" name="Picture 3" descr="C:\Users\Admin\Desktop\tablet-pc-applications-icons-vector-1656215.jpg"/>
          <p:cNvPicPr>
            <a:picLocks noChangeAspect="1" noChangeArrowheads="1"/>
          </p:cNvPicPr>
          <p:nvPr/>
        </p:nvPicPr>
        <p:blipFill>
          <a:blip r:embed="rId4"/>
          <a:srcRect/>
          <a:stretch>
            <a:fillRect/>
          </a:stretch>
        </p:blipFill>
        <p:spPr bwMode="auto">
          <a:xfrm>
            <a:off x="4136127" y="4127863"/>
            <a:ext cx="579563" cy="418012"/>
          </a:xfrm>
          <a:prstGeom prst="rect">
            <a:avLst/>
          </a:prstGeom>
          <a:noFill/>
        </p:spPr>
      </p:pic>
      <p:pic>
        <p:nvPicPr>
          <p:cNvPr id="31" name="Picture 3" descr="C:\Users\Admin\Desktop\tablet-pc-applications-icons-vector-1656215.jpg"/>
          <p:cNvPicPr>
            <a:picLocks noChangeAspect="1" noChangeArrowheads="1"/>
          </p:cNvPicPr>
          <p:nvPr/>
        </p:nvPicPr>
        <p:blipFill>
          <a:blip r:embed="rId4"/>
          <a:srcRect/>
          <a:stretch>
            <a:fillRect/>
          </a:stretch>
        </p:blipFill>
        <p:spPr bwMode="auto">
          <a:xfrm>
            <a:off x="4144836" y="5390606"/>
            <a:ext cx="579563" cy="418012"/>
          </a:xfrm>
          <a:prstGeom prst="rect">
            <a:avLst/>
          </a:prstGeom>
          <a:noFill/>
        </p:spPr>
      </p:pic>
      <p:pic>
        <p:nvPicPr>
          <p:cNvPr id="32" name="Picture 3" descr="C:\Users\Admin\Desktop\tablet-pc-applications-icons-vector-1656215.jpg"/>
          <p:cNvPicPr>
            <a:picLocks noChangeAspect="1" noChangeArrowheads="1"/>
          </p:cNvPicPr>
          <p:nvPr/>
        </p:nvPicPr>
        <p:blipFill>
          <a:blip r:embed="rId4"/>
          <a:srcRect/>
          <a:stretch>
            <a:fillRect/>
          </a:stretch>
        </p:blipFill>
        <p:spPr bwMode="auto">
          <a:xfrm>
            <a:off x="7954836" y="4145280"/>
            <a:ext cx="579563" cy="418012"/>
          </a:xfrm>
          <a:prstGeom prst="rect">
            <a:avLst/>
          </a:prstGeom>
          <a:noFill/>
        </p:spPr>
      </p:pic>
      <p:pic>
        <p:nvPicPr>
          <p:cNvPr id="33" name="Picture 3" descr="C:\Users\Admin\Desktop\tablet-pc-applications-icons-vector-1656215.jpg"/>
          <p:cNvPicPr>
            <a:picLocks noChangeAspect="1" noChangeArrowheads="1"/>
          </p:cNvPicPr>
          <p:nvPr/>
        </p:nvPicPr>
        <p:blipFill>
          <a:blip r:embed="rId4"/>
          <a:srcRect/>
          <a:stretch>
            <a:fillRect/>
          </a:stretch>
        </p:blipFill>
        <p:spPr bwMode="auto">
          <a:xfrm>
            <a:off x="7976607" y="5381897"/>
            <a:ext cx="579563" cy="418012"/>
          </a:xfrm>
          <a:prstGeom prst="rect">
            <a:avLst/>
          </a:prstGeom>
          <a:noFill/>
        </p:spPr>
      </p:pic>
    </p:spTree>
    <p:extLst>
      <p:ext uri="{BB962C8B-B14F-4D97-AF65-F5344CB8AC3E}">
        <p14:creationId xmlns:p14="http://schemas.microsoft.com/office/powerpoint/2010/main" val="395689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072385" y="3985618"/>
            <a:ext cx="709195" cy="70919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5" name="그룹 6">
            <a:extLst>
              <a:ext uri="{FF2B5EF4-FFF2-40B4-BE49-F238E27FC236}">
                <a16:creationId xmlns:a16="http://schemas.microsoft.com/office/drawing/2014/main" id="{60CFBC39-F118-4C40-8D0A-A00A01832B51}"/>
              </a:ext>
            </a:extLst>
          </p:cNvPr>
          <p:cNvGrpSpPr/>
          <p:nvPr/>
        </p:nvGrpSpPr>
        <p:grpSpPr>
          <a:xfrm>
            <a:off x="4903823" y="3788674"/>
            <a:ext cx="2772000" cy="1103095"/>
            <a:chOff x="4903822" y="3840016"/>
            <a:chExt cx="2772000" cy="1103095"/>
          </a:xfrm>
        </p:grpSpPr>
        <p:sp>
          <p:nvSpPr>
            <p:cNvPr id="11" name="TextBox 10"/>
            <p:cNvSpPr txBox="1"/>
            <p:nvPr/>
          </p:nvSpPr>
          <p:spPr>
            <a:xfrm>
              <a:off x="4903822" y="4112114"/>
              <a:ext cx="2772000" cy="830997"/>
            </a:xfrm>
            <a:prstGeom prst="rect">
              <a:avLst/>
            </a:prstGeom>
            <a:noFill/>
          </p:spPr>
          <p:txBody>
            <a:bodyPr wrap="square" rtlCol="0">
              <a:spAutoFit/>
            </a:bodyPr>
            <a:lstStyle/>
            <a:p>
              <a:pPr algn="just"/>
              <a:r>
                <a:rPr lang="en-US" sz="1200" dirty="0"/>
                <a:t>Allow students to access information and study whenever they have time to get an Internet connection wherever they may.</a:t>
              </a:r>
              <a:endParaRPr lang="ko-KR" altLang="en-US" sz="1200" dirty="0">
                <a:solidFill>
                  <a:schemeClr val="tx1">
                    <a:lumMod val="75000"/>
                    <a:lumOff val="25000"/>
                  </a:schemeClr>
                </a:solidFill>
                <a:cs typeface="Arial" pitchFamily="34" charset="0"/>
              </a:endParaRPr>
            </a:p>
          </p:txBody>
        </p:sp>
        <p:sp>
          <p:nvSpPr>
            <p:cNvPr id="34" name="TextBox 33"/>
            <p:cNvSpPr txBox="1"/>
            <p:nvPr/>
          </p:nvSpPr>
          <p:spPr>
            <a:xfrm>
              <a:off x="4903822" y="3840016"/>
              <a:ext cx="2772000" cy="276999"/>
            </a:xfrm>
            <a:prstGeom prst="rect">
              <a:avLst/>
            </a:prstGeom>
            <a:noFill/>
          </p:spPr>
          <p:txBody>
            <a:bodyPr wrap="square" rtlCol="0">
              <a:spAutoFit/>
            </a:bodyPr>
            <a:lstStyle/>
            <a:p>
              <a:r>
                <a:rPr lang="en-IN" sz="1200" b="1" u="sng" dirty="0"/>
                <a:t>Accessibility and Connectivity</a:t>
              </a:r>
            </a:p>
          </p:txBody>
        </p:sp>
      </p:grpSp>
      <p:sp>
        <p:nvSpPr>
          <p:cNvPr id="37" name="Oval 36"/>
          <p:cNvSpPr/>
          <p:nvPr/>
        </p:nvSpPr>
        <p:spPr>
          <a:xfrm>
            <a:off x="7892745" y="3985618"/>
            <a:ext cx="709195" cy="709194"/>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6" name="그룹 7">
            <a:extLst>
              <a:ext uri="{FF2B5EF4-FFF2-40B4-BE49-F238E27FC236}">
                <a16:creationId xmlns:a16="http://schemas.microsoft.com/office/drawing/2014/main" id="{4C65A623-F28B-4F05-802A-0E801E155392}"/>
              </a:ext>
            </a:extLst>
          </p:cNvPr>
          <p:cNvGrpSpPr/>
          <p:nvPr/>
        </p:nvGrpSpPr>
        <p:grpSpPr>
          <a:xfrm>
            <a:off x="8724184" y="3788674"/>
            <a:ext cx="2772000" cy="1103095"/>
            <a:chOff x="8621632" y="3839869"/>
            <a:chExt cx="2772000" cy="1103095"/>
          </a:xfrm>
        </p:grpSpPr>
        <p:sp>
          <p:nvSpPr>
            <p:cNvPr id="38" name="TextBox 37"/>
            <p:cNvSpPr txBox="1"/>
            <p:nvPr/>
          </p:nvSpPr>
          <p:spPr>
            <a:xfrm>
              <a:off x="8621632" y="4111967"/>
              <a:ext cx="2772000" cy="830997"/>
            </a:xfrm>
            <a:prstGeom prst="rect">
              <a:avLst/>
            </a:prstGeom>
            <a:noFill/>
          </p:spPr>
          <p:txBody>
            <a:bodyPr wrap="square" rtlCol="0">
              <a:spAutoFit/>
            </a:bodyPr>
            <a:lstStyle/>
            <a:p>
              <a:pPr algn="just"/>
              <a:r>
                <a:rPr lang="en-US" sz="1200" dirty="0"/>
                <a:t>Laptops are a useful tool for connecting with students via email , instant messaging, or discussion forums.</a:t>
              </a:r>
              <a:endParaRPr lang="ko-KR" altLang="en-US" sz="1200" dirty="0">
                <a:cs typeface="Arial" pitchFamily="34" charset="0"/>
              </a:endParaRPr>
            </a:p>
          </p:txBody>
        </p:sp>
        <p:sp>
          <p:nvSpPr>
            <p:cNvPr id="39" name="TextBox 38"/>
            <p:cNvSpPr txBox="1"/>
            <p:nvPr/>
          </p:nvSpPr>
          <p:spPr>
            <a:xfrm>
              <a:off x="8621632" y="3839869"/>
              <a:ext cx="2772000" cy="276999"/>
            </a:xfrm>
            <a:prstGeom prst="rect">
              <a:avLst/>
            </a:prstGeom>
            <a:noFill/>
          </p:spPr>
          <p:txBody>
            <a:bodyPr wrap="square" rtlCol="0">
              <a:spAutoFit/>
            </a:bodyPr>
            <a:lstStyle/>
            <a:p>
              <a:r>
                <a:rPr lang="en-US" altLang="ko-KR" sz="1200" b="1" u="sng" dirty="0">
                  <a:cs typeface="Arial" pitchFamily="34" charset="0"/>
                </a:rPr>
                <a:t>Staying Connected </a:t>
              </a:r>
              <a:endParaRPr lang="ko-KR" altLang="en-US" sz="1200" b="1" u="sng" dirty="0">
                <a:cs typeface="Arial" pitchFamily="34" charset="0"/>
              </a:endParaRPr>
            </a:p>
          </p:txBody>
        </p:sp>
      </p:grpSp>
      <p:sp>
        <p:nvSpPr>
          <p:cNvPr id="41" name="Oval 40"/>
          <p:cNvSpPr/>
          <p:nvPr/>
        </p:nvSpPr>
        <p:spPr>
          <a:xfrm>
            <a:off x="4079077" y="5232388"/>
            <a:ext cx="709195" cy="709194"/>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7" name="그룹 5">
            <a:extLst>
              <a:ext uri="{FF2B5EF4-FFF2-40B4-BE49-F238E27FC236}">
                <a16:creationId xmlns:a16="http://schemas.microsoft.com/office/drawing/2014/main" id="{FCFA42CD-23F9-4BA0-88A4-52A346A9ED9A}"/>
              </a:ext>
            </a:extLst>
          </p:cNvPr>
          <p:cNvGrpSpPr/>
          <p:nvPr/>
        </p:nvGrpSpPr>
        <p:grpSpPr>
          <a:xfrm>
            <a:off x="4903823" y="5035444"/>
            <a:ext cx="2772000" cy="1103095"/>
            <a:chOff x="4903822" y="4915304"/>
            <a:chExt cx="2772000" cy="1103095"/>
          </a:xfrm>
        </p:grpSpPr>
        <p:sp>
          <p:nvSpPr>
            <p:cNvPr id="42" name="TextBox 41"/>
            <p:cNvSpPr txBox="1"/>
            <p:nvPr/>
          </p:nvSpPr>
          <p:spPr>
            <a:xfrm>
              <a:off x="4903822" y="5187402"/>
              <a:ext cx="2772000" cy="830997"/>
            </a:xfrm>
            <a:prstGeom prst="rect">
              <a:avLst/>
            </a:prstGeom>
            <a:noFill/>
          </p:spPr>
          <p:txBody>
            <a:bodyPr wrap="square" rtlCol="0">
              <a:spAutoFit/>
            </a:bodyPr>
            <a:lstStyle/>
            <a:p>
              <a:pPr algn="just"/>
              <a:r>
                <a:rPr lang="en-US" sz="1200" dirty="0"/>
                <a:t>Laptops facilitate group work by allowing students to meet anywhere — whether it's a library, a school room or the home of a student.</a:t>
              </a:r>
              <a:endParaRPr lang="en-US" altLang="ko-KR" sz="1200" dirty="0">
                <a:cs typeface="Arial" pitchFamily="34" charset="0"/>
              </a:endParaRPr>
            </a:p>
          </p:txBody>
        </p:sp>
        <p:sp>
          <p:nvSpPr>
            <p:cNvPr id="43" name="TextBox 42"/>
            <p:cNvSpPr txBox="1"/>
            <p:nvPr/>
          </p:nvSpPr>
          <p:spPr>
            <a:xfrm>
              <a:off x="4903822" y="4915304"/>
              <a:ext cx="2772000" cy="276999"/>
            </a:xfrm>
            <a:prstGeom prst="rect">
              <a:avLst/>
            </a:prstGeom>
            <a:noFill/>
          </p:spPr>
          <p:txBody>
            <a:bodyPr wrap="square" rtlCol="0">
              <a:spAutoFit/>
            </a:bodyPr>
            <a:lstStyle/>
            <a:p>
              <a:r>
                <a:rPr lang="en-US" altLang="ko-KR" sz="1200" b="1" u="sng" dirty="0">
                  <a:cs typeface="Arial" pitchFamily="34" charset="0"/>
                </a:rPr>
                <a:t>Group Work</a:t>
              </a:r>
              <a:endParaRPr lang="ko-KR" altLang="en-US" sz="1200" b="1" u="sng" dirty="0">
                <a:cs typeface="Arial" pitchFamily="34" charset="0"/>
              </a:endParaRPr>
            </a:p>
          </p:txBody>
        </p:sp>
      </p:grpSp>
      <p:sp>
        <p:nvSpPr>
          <p:cNvPr id="45" name="Oval 44"/>
          <p:cNvSpPr/>
          <p:nvPr/>
        </p:nvSpPr>
        <p:spPr>
          <a:xfrm>
            <a:off x="7899437" y="5232388"/>
            <a:ext cx="709195" cy="709194"/>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8" name="그룹 8">
            <a:extLst>
              <a:ext uri="{FF2B5EF4-FFF2-40B4-BE49-F238E27FC236}">
                <a16:creationId xmlns:a16="http://schemas.microsoft.com/office/drawing/2014/main" id="{A727B846-75DD-4CA8-9B36-661A62F2123C}"/>
              </a:ext>
            </a:extLst>
          </p:cNvPr>
          <p:cNvGrpSpPr/>
          <p:nvPr/>
        </p:nvGrpSpPr>
        <p:grpSpPr>
          <a:xfrm>
            <a:off x="8724184" y="5035444"/>
            <a:ext cx="2772000" cy="1103095"/>
            <a:chOff x="8621632" y="4933373"/>
            <a:chExt cx="2772000" cy="1103095"/>
          </a:xfrm>
        </p:grpSpPr>
        <p:sp>
          <p:nvSpPr>
            <p:cNvPr id="46" name="TextBox 45"/>
            <p:cNvSpPr txBox="1"/>
            <p:nvPr/>
          </p:nvSpPr>
          <p:spPr>
            <a:xfrm>
              <a:off x="8621632" y="5205471"/>
              <a:ext cx="2772000" cy="830997"/>
            </a:xfrm>
            <a:prstGeom prst="rect">
              <a:avLst/>
            </a:prstGeom>
            <a:noFill/>
          </p:spPr>
          <p:txBody>
            <a:bodyPr wrap="square" rtlCol="0">
              <a:spAutoFit/>
            </a:bodyPr>
            <a:lstStyle/>
            <a:p>
              <a:pPr algn="just"/>
              <a:r>
                <a:rPr lang="en-US" sz="1200" dirty="0"/>
                <a:t>Laptop allows students to compose texts such as essays, applications for jobs and scholarships, and cover letters in a more professional way.</a:t>
              </a:r>
              <a:endParaRPr lang="ko-KR" altLang="en-US" sz="1200" dirty="0">
                <a:cs typeface="Arial" pitchFamily="34" charset="0"/>
              </a:endParaRPr>
            </a:p>
          </p:txBody>
        </p:sp>
        <p:sp>
          <p:nvSpPr>
            <p:cNvPr id="47" name="TextBox 46"/>
            <p:cNvSpPr txBox="1"/>
            <p:nvPr/>
          </p:nvSpPr>
          <p:spPr>
            <a:xfrm>
              <a:off x="8621632" y="4933373"/>
              <a:ext cx="2772000" cy="276999"/>
            </a:xfrm>
            <a:prstGeom prst="rect">
              <a:avLst/>
            </a:prstGeom>
            <a:noFill/>
          </p:spPr>
          <p:txBody>
            <a:bodyPr wrap="square" rtlCol="0">
              <a:spAutoFit/>
            </a:bodyPr>
            <a:lstStyle/>
            <a:p>
              <a:r>
                <a:rPr lang="en-US" altLang="ko-KR" sz="1200" b="1" u="sng" dirty="0">
                  <a:cs typeface="Arial" pitchFamily="34" charset="0"/>
                </a:rPr>
                <a:t>Writing and Revising</a:t>
              </a:r>
              <a:endParaRPr lang="ko-KR" altLang="en-US" sz="1200" b="1" u="sng" dirty="0">
                <a:cs typeface="Arial" pitchFamily="34" charset="0"/>
              </a:endParaRPr>
            </a:p>
          </p:txBody>
        </p:sp>
      </p:grpSp>
      <p:sp>
        <p:nvSpPr>
          <p:cNvPr id="29" name="TextBox 28">
            <a:extLst>
              <a:ext uri="{FF2B5EF4-FFF2-40B4-BE49-F238E27FC236}">
                <a16:creationId xmlns:a16="http://schemas.microsoft.com/office/drawing/2014/main" id="{77BD155B-A44B-4073-83E5-276BB2254C94}"/>
              </a:ext>
            </a:extLst>
          </p:cNvPr>
          <p:cNvSpPr txBox="1"/>
          <p:nvPr/>
        </p:nvSpPr>
        <p:spPr>
          <a:xfrm>
            <a:off x="584879" y="263349"/>
            <a:ext cx="2671703"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altLang="ko-KR" sz="4000" b="1" spc="150" dirty="0">
                <a:ln w="11430"/>
                <a:solidFill>
                  <a:srgbClr val="F8F8F8"/>
                </a:solidFill>
                <a:effectLst>
                  <a:outerShdw blurRad="25400" algn="tl" rotWithShape="0">
                    <a:srgbClr val="000000">
                      <a:alpha val="43000"/>
                    </a:srgbClr>
                  </a:outerShdw>
                </a:effectLst>
                <a:latin typeface="+mj-lt"/>
              </a:rPr>
              <a:t>Laptop</a:t>
            </a:r>
          </a:p>
        </p:txBody>
      </p:sp>
      <p:pic>
        <p:nvPicPr>
          <p:cNvPr id="35" name="Picture Placeholder 34" descr="photo-1454165804606-c3d57bc86b40.jpg"/>
          <p:cNvPicPr>
            <a:picLocks noGrp="1" noChangeAspect="1"/>
          </p:cNvPicPr>
          <p:nvPr>
            <p:ph type="pic" sz="quarter" idx="10"/>
          </p:nvPr>
        </p:nvPicPr>
        <p:blipFill>
          <a:blip r:embed="rId2"/>
          <a:srcRect l="30753" r="30753"/>
          <a:stretch>
            <a:fillRect/>
          </a:stretch>
        </p:blipFill>
        <p:spPr>
          <a:xfrm>
            <a:off x="982869" y="1701611"/>
            <a:ext cx="2025659" cy="3511142"/>
          </a:xfrm>
        </p:spPr>
      </p:pic>
      <p:pic>
        <p:nvPicPr>
          <p:cNvPr id="2050" name="Picture 2" descr="C:\Users\Admin\Desktop\img-blog-opening-up-professional-development.jpg"/>
          <p:cNvPicPr>
            <a:picLocks noChangeAspect="1" noChangeArrowheads="1"/>
          </p:cNvPicPr>
          <p:nvPr/>
        </p:nvPicPr>
        <p:blipFill>
          <a:blip r:embed="rId3"/>
          <a:srcRect/>
          <a:stretch>
            <a:fillRect/>
          </a:stretch>
        </p:blipFill>
        <p:spPr bwMode="auto">
          <a:xfrm>
            <a:off x="3513909" y="0"/>
            <a:ext cx="8678091" cy="3566160"/>
          </a:xfrm>
          <a:prstGeom prst="rect">
            <a:avLst/>
          </a:prstGeom>
          <a:noFill/>
        </p:spPr>
      </p:pic>
      <p:pic>
        <p:nvPicPr>
          <p:cNvPr id="2051" name="Picture 3" descr="C:\Users\Admin\Desktop\112137342-remote-access-icon-trendy-flat-vector-remote-access-icon-on-white-background-from-internet-security-.jpg"/>
          <p:cNvPicPr>
            <a:picLocks noChangeAspect="1" noChangeArrowheads="1"/>
          </p:cNvPicPr>
          <p:nvPr/>
        </p:nvPicPr>
        <p:blipFill>
          <a:blip r:embed="rId4"/>
          <a:srcRect/>
          <a:stretch>
            <a:fillRect/>
          </a:stretch>
        </p:blipFill>
        <p:spPr bwMode="auto">
          <a:xfrm>
            <a:off x="4163271" y="4092121"/>
            <a:ext cx="556048" cy="506004"/>
          </a:xfrm>
          <a:prstGeom prst="rect">
            <a:avLst/>
          </a:prstGeom>
          <a:noFill/>
        </p:spPr>
      </p:pic>
      <p:pic>
        <p:nvPicPr>
          <p:cNvPr id="2052" name="Picture 4" descr="C:\Users\Admin\Desktop\61464777.jpg"/>
          <p:cNvPicPr>
            <a:picLocks noChangeAspect="1" noChangeArrowheads="1"/>
          </p:cNvPicPr>
          <p:nvPr/>
        </p:nvPicPr>
        <p:blipFill>
          <a:blip r:embed="rId5"/>
          <a:srcRect/>
          <a:stretch>
            <a:fillRect/>
          </a:stretch>
        </p:blipFill>
        <p:spPr bwMode="auto">
          <a:xfrm>
            <a:off x="4140924" y="5368835"/>
            <a:ext cx="597859" cy="444137"/>
          </a:xfrm>
          <a:prstGeom prst="rect">
            <a:avLst/>
          </a:prstGeom>
          <a:noFill/>
        </p:spPr>
      </p:pic>
      <p:pic>
        <p:nvPicPr>
          <p:cNvPr id="2053" name="Picture 5" descr="C:\Users\Admin\Desktop\internet-communication_24877-51945.jpg"/>
          <p:cNvPicPr>
            <a:picLocks noChangeAspect="1" noChangeArrowheads="1"/>
          </p:cNvPicPr>
          <p:nvPr/>
        </p:nvPicPr>
        <p:blipFill>
          <a:blip r:embed="rId6"/>
          <a:srcRect/>
          <a:stretch>
            <a:fillRect/>
          </a:stretch>
        </p:blipFill>
        <p:spPr bwMode="auto">
          <a:xfrm>
            <a:off x="7978432" y="4114799"/>
            <a:ext cx="540184" cy="457202"/>
          </a:xfrm>
          <a:prstGeom prst="rect">
            <a:avLst/>
          </a:prstGeom>
          <a:noFill/>
        </p:spPr>
      </p:pic>
      <p:pic>
        <p:nvPicPr>
          <p:cNvPr id="2054" name="Picture 6" descr="C:\Users\Admin\Desktop\121156924-word-writing-text-revision-business-photo-showcasing-action-of-revising-over-someone-like-auditing-o.jpg"/>
          <p:cNvPicPr>
            <a:picLocks noChangeAspect="1" noChangeArrowheads="1"/>
          </p:cNvPicPr>
          <p:nvPr/>
        </p:nvPicPr>
        <p:blipFill>
          <a:blip r:embed="rId7"/>
          <a:srcRect/>
          <a:stretch>
            <a:fillRect/>
          </a:stretch>
        </p:blipFill>
        <p:spPr bwMode="auto">
          <a:xfrm>
            <a:off x="8022770" y="5331823"/>
            <a:ext cx="494211" cy="494211"/>
          </a:xfrm>
          <a:prstGeom prst="rect">
            <a:avLst/>
          </a:prstGeom>
          <a:noFill/>
        </p:spPr>
      </p:pic>
    </p:spTree>
    <p:extLst>
      <p:ext uri="{BB962C8B-B14F-4D97-AF65-F5344CB8AC3E}">
        <p14:creationId xmlns:p14="http://schemas.microsoft.com/office/powerpoint/2010/main" val="3956899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072385" y="3985618"/>
            <a:ext cx="709195" cy="709194"/>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5" name="그룹 6">
            <a:extLst>
              <a:ext uri="{FF2B5EF4-FFF2-40B4-BE49-F238E27FC236}">
                <a16:creationId xmlns:a16="http://schemas.microsoft.com/office/drawing/2014/main" id="{60CFBC39-F118-4C40-8D0A-A00A01832B51}"/>
              </a:ext>
            </a:extLst>
          </p:cNvPr>
          <p:cNvGrpSpPr/>
          <p:nvPr/>
        </p:nvGrpSpPr>
        <p:grpSpPr>
          <a:xfrm>
            <a:off x="4903823" y="3709162"/>
            <a:ext cx="2772000" cy="1287761"/>
            <a:chOff x="4903822" y="3840016"/>
            <a:chExt cx="2772000" cy="1287761"/>
          </a:xfrm>
        </p:grpSpPr>
        <p:sp>
          <p:nvSpPr>
            <p:cNvPr id="11" name="TextBox 10"/>
            <p:cNvSpPr txBox="1"/>
            <p:nvPr/>
          </p:nvSpPr>
          <p:spPr>
            <a:xfrm>
              <a:off x="4903822" y="4112114"/>
              <a:ext cx="2772000" cy="1015663"/>
            </a:xfrm>
            <a:prstGeom prst="rect">
              <a:avLst/>
            </a:prstGeom>
            <a:noFill/>
          </p:spPr>
          <p:txBody>
            <a:bodyPr wrap="square" rtlCol="0">
              <a:spAutoFit/>
            </a:bodyPr>
            <a:lstStyle/>
            <a:p>
              <a:pPr algn="just"/>
              <a:r>
                <a:rPr lang="en-IN" sz="1200" dirty="0"/>
                <a:t>The touch screen interface of the iPod Touch is very user-friendly, and can quickly be learned by even the youngest students. It is intuitive, responsive, and highly motivating.</a:t>
              </a:r>
              <a:endParaRPr lang="ko-KR" altLang="en-US" sz="1200" dirty="0">
                <a:cs typeface="Arial" pitchFamily="34" charset="0"/>
              </a:endParaRPr>
            </a:p>
          </p:txBody>
        </p:sp>
        <p:sp>
          <p:nvSpPr>
            <p:cNvPr id="34" name="TextBox 33"/>
            <p:cNvSpPr txBox="1"/>
            <p:nvPr/>
          </p:nvSpPr>
          <p:spPr>
            <a:xfrm>
              <a:off x="4903822" y="3840016"/>
              <a:ext cx="2772000" cy="276999"/>
            </a:xfrm>
            <a:prstGeom prst="rect">
              <a:avLst/>
            </a:prstGeom>
            <a:noFill/>
          </p:spPr>
          <p:txBody>
            <a:bodyPr wrap="square" rtlCol="0">
              <a:spAutoFit/>
            </a:bodyPr>
            <a:lstStyle/>
            <a:p>
              <a:r>
                <a:rPr lang="en-IN" sz="1200" b="1" dirty="0"/>
                <a:t>Ease of Use</a:t>
              </a:r>
            </a:p>
          </p:txBody>
        </p:sp>
      </p:grpSp>
      <p:sp>
        <p:nvSpPr>
          <p:cNvPr id="37" name="Oval 36"/>
          <p:cNvSpPr/>
          <p:nvPr/>
        </p:nvSpPr>
        <p:spPr>
          <a:xfrm>
            <a:off x="7892745" y="3985618"/>
            <a:ext cx="709195" cy="709194"/>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6" name="그룹 7">
            <a:extLst>
              <a:ext uri="{FF2B5EF4-FFF2-40B4-BE49-F238E27FC236}">
                <a16:creationId xmlns:a16="http://schemas.microsoft.com/office/drawing/2014/main" id="{4C65A623-F28B-4F05-802A-0E801E155392}"/>
              </a:ext>
            </a:extLst>
          </p:cNvPr>
          <p:cNvGrpSpPr/>
          <p:nvPr/>
        </p:nvGrpSpPr>
        <p:grpSpPr>
          <a:xfrm>
            <a:off x="8724184" y="3629650"/>
            <a:ext cx="2772000" cy="1472427"/>
            <a:chOff x="8621632" y="3839869"/>
            <a:chExt cx="2772000" cy="1472427"/>
          </a:xfrm>
        </p:grpSpPr>
        <p:sp>
          <p:nvSpPr>
            <p:cNvPr id="38" name="TextBox 37"/>
            <p:cNvSpPr txBox="1"/>
            <p:nvPr/>
          </p:nvSpPr>
          <p:spPr>
            <a:xfrm>
              <a:off x="8621632" y="4111967"/>
              <a:ext cx="2772000" cy="1200329"/>
            </a:xfrm>
            <a:prstGeom prst="rect">
              <a:avLst/>
            </a:prstGeom>
            <a:noFill/>
          </p:spPr>
          <p:txBody>
            <a:bodyPr wrap="square" rtlCol="0">
              <a:spAutoFit/>
            </a:bodyPr>
            <a:lstStyle/>
            <a:p>
              <a:pPr algn="just"/>
              <a:r>
                <a:rPr lang="en-US" sz="1200" dirty="0"/>
                <a:t>Deepen the knowledge of the content of the students by exposing them to high-quality visual and aural representations of locations, objects , events and concepts that they may not encounter otherwise.</a:t>
              </a:r>
              <a:endParaRPr lang="ko-KR" altLang="en-US" sz="1200" dirty="0">
                <a:cs typeface="Arial" pitchFamily="34" charset="0"/>
              </a:endParaRPr>
            </a:p>
          </p:txBody>
        </p:sp>
        <p:sp>
          <p:nvSpPr>
            <p:cNvPr id="39" name="TextBox 38"/>
            <p:cNvSpPr txBox="1"/>
            <p:nvPr/>
          </p:nvSpPr>
          <p:spPr>
            <a:xfrm>
              <a:off x="8621632" y="3839869"/>
              <a:ext cx="2772000" cy="276999"/>
            </a:xfrm>
            <a:prstGeom prst="rect">
              <a:avLst/>
            </a:prstGeom>
            <a:noFill/>
          </p:spPr>
          <p:txBody>
            <a:bodyPr wrap="square" rtlCol="0">
              <a:spAutoFit/>
            </a:bodyPr>
            <a:lstStyle/>
            <a:p>
              <a:r>
                <a:rPr lang="en-IN" sz="1200" b="1" dirty="0"/>
                <a:t>Audio and Video Player</a:t>
              </a:r>
              <a:endParaRPr lang="ko-KR" altLang="en-US" sz="1200" b="1" dirty="0">
                <a:cs typeface="Arial" pitchFamily="34" charset="0"/>
              </a:endParaRPr>
            </a:p>
          </p:txBody>
        </p:sp>
      </p:grpSp>
      <p:sp>
        <p:nvSpPr>
          <p:cNvPr id="41" name="Oval 40"/>
          <p:cNvSpPr/>
          <p:nvPr/>
        </p:nvSpPr>
        <p:spPr>
          <a:xfrm>
            <a:off x="4079077" y="5232388"/>
            <a:ext cx="709195" cy="709194"/>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nvGrpSpPr>
          <p:cNvPr id="7" name="그룹 5">
            <a:extLst>
              <a:ext uri="{FF2B5EF4-FFF2-40B4-BE49-F238E27FC236}">
                <a16:creationId xmlns:a16="http://schemas.microsoft.com/office/drawing/2014/main" id="{FCFA42CD-23F9-4BA0-88A4-52A346A9ED9A}"/>
              </a:ext>
            </a:extLst>
          </p:cNvPr>
          <p:cNvGrpSpPr/>
          <p:nvPr/>
        </p:nvGrpSpPr>
        <p:grpSpPr>
          <a:xfrm>
            <a:off x="4903823" y="5218326"/>
            <a:ext cx="2772000" cy="1103095"/>
            <a:chOff x="4903822" y="4915304"/>
            <a:chExt cx="2772000" cy="1103095"/>
          </a:xfrm>
        </p:grpSpPr>
        <p:sp>
          <p:nvSpPr>
            <p:cNvPr id="42" name="TextBox 41"/>
            <p:cNvSpPr txBox="1"/>
            <p:nvPr/>
          </p:nvSpPr>
          <p:spPr>
            <a:xfrm>
              <a:off x="4903822" y="5187402"/>
              <a:ext cx="2772000" cy="830997"/>
            </a:xfrm>
            <a:prstGeom prst="rect">
              <a:avLst/>
            </a:prstGeom>
            <a:noFill/>
          </p:spPr>
          <p:txBody>
            <a:bodyPr wrap="square" rtlCol="0">
              <a:spAutoFit/>
            </a:bodyPr>
            <a:lstStyle/>
            <a:p>
              <a:pPr algn="just"/>
              <a:r>
                <a:rPr lang="en-US" altLang="ko-KR" sz="1200" dirty="0">
                  <a:cs typeface="Arial" pitchFamily="34" charset="0"/>
                </a:rPr>
                <a:t>Anyone can simply impress your audience and add a unique zing and appeal to your Presentations. Easy to change colors, photos and Text. </a:t>
              </a:r>
            </a:p>
          </p:txBody>
        </p:sp>
        <p:sp>
          <p:nvSpPr>
            <p:cNvPr id="43" name="TextBox 42"/>
            <p:cNvSpPr txBox="1"/>
            <p:nvPr/>
          </p:nvSpPr>
          <p:spPr>
            <a:xfrm>
              <a:off x="4903822" y="4915304"/>
              <a:ext cx="2772000" cy="276999"/>
            </a:xfrm>
            <a:prstGeom prst="rect">
              <a:avLst/>
            </a:prstGeom>
            <a:noFill/>
          </p:spPr>
          <p:txBody>
            <a:bodyPr wrap="square" rtlCol="0">
              <a:spAutoFit/>
            </a:bodyPr>
            <a:lstStyle/>
            <a:p>
              <a:r>
                <a:rPr lang="en-IN" sz="1200" b="1" dirty="0"/>
                <a:t>Endless Apps</a:t>
              </a:r>
            </a:p>
          </p:txBody>
        </p:sp>
      </p:grpSp>
      <p:sp>
        <p:nvSpPr>
          <p:cNvPr id="45" name="Oval 44"/>
          <p:cNvSpPr/>
          <p:nvPr/>
        </p:nvSpPr>
        <p:spPr>
          <a:xfrm>
            <a:off x="7899437" y="5232388"/>
            <a:ext cx="709195" cy="709194"/>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nvGrpSpPr>
          <p:cNvPr id="8" name="그룹 8">
            <a:extLst>
              <a:ext uri="{FF2B5EF4-FFF2-40B4-BE49-F238E27FC236}">
                <a16:creationId xmlns:a16="http://schemas.microsoft.com/office/drawing/2014/main" id="{A727B846-75DD-4CA8-9B36-661A62F2123C}"/>
              </a:ext>
            </a:extLst>
          </p:cNvPr>
          <p:cNvGrpSpPr/>
          <p:nvPr/>
        </p:nvGrpSpPr>
        <p:grpSpPr>
          <a:xfrm>
            <a:off x="8724184" y="5035444"/>
            <a:ext cx="2772000" cy="1657093"/>
            <a:chOff x="8621632" y="4933373"/>
            <a:chExt cx="2772000" cy="1657093"/>
          </a:xfrm>
        </p:grpSpPr>
        <p:sp>
          <p:nvSpPr>
            <p:cNvPr id="46" name="TextBox 45"/>
            <p:cNvSpPr txBox="1"/>
            <p:nvPr/>
          </p:nvSpPr>
          <p:spPr>
            <a:xfrm>
              <a:off x="8621632" y="5205471"/>
              <a:ext cx="2772000" cy="1384995"/>
            </a:xfrm>
            <a:prstGeom prst="rect">
              <a:avLst/>
            </a:prstGeom>
            <a:noFill/>
          </p:spPr>
          <p:txBody>
            <a:bodyPr wrap="square" rtlCol="0">
              <a:spAutoFit/>
            </a:bodyPr>
            <a:lstStyle/>
            <a:p>
              <a:pPr algn="just"/>
              <a:r>
                <a:rPr lang="en-US" sz="1200" dirty="0"/>
                <a:t>Students are actively engaged in authentic , real-world tasks about issues that interest them. Facilitate collaborative, small-group work so that each student can serve as a resource and amplifier for learning from their peers.</a:t>
              </a:r>
              <a:endParaRPr lang="ko-KR" altLang="en-US" sz="1200" dirty="0">
                <a:cs typeface="Arial" pitchFamily="34" charset="0"/>
              </a:endParaRPr>
            </a:p>
          </p:txBody>
        </p:sp>
        <p:sp>
          <p:nvSpPr>
            <p:cNvPr id="47" name="TextBox 46"/>
            <p:cNvSpPr txBox="1"/>
            <p:nvPr/>
          </p:nvSpPr>
          <p:spPr>
            <a:xfrm>
              <a:off x="8621632" y="4933373"/>
              <a:ext cx="2772000" cy="276999"/>
            </a:xfrm>
            <a:prstGeom prst="rect">
              <a:avLst/>
            </a:prstGeom>
            <a:noFill/>
          </p:spPr>
          <p:txBody>
            <a:bodyPr wrap="square" rtlCol="0">
              <a:spAutoFit/>
            </a:bodyPr>
            <a:lstStyle/>
            <a:p>
              <a:r>
                <a:rPr lang="en-IN" sz="1200" b="1" dirty="0"/>
                <a:t>Self-Expression and Creativity</a:t>
              </a:r>
              <a:endParaRPr lang="ko-KR" altLang="en-US" sz="1200" b="1" dirty="0">
                <a:cs typeface="Arial" pitchFamily="34" charset="0"/>
              </a:endParaRPr>
            </a:p>
          </p:txBody>
        </p:sp>
      </p:grpSp>
      <p:sp>
        <p:nvSpPr>
          <p:cNvPr id="29" name="TextBox 28">
            <a:extLst>
              <a:ext uri="{FF2B5EF4-FFF2-40B4-BE49-F238E27FC236}">
                <a16:creationId xmlns:a16="http://schemas.microsoft.com/office/drawing/2014/main" id="{77BD155B-A44B-4073-83E5-276BB2254C94}"/>
              </a:ext>
            </a:extLst>
          </p:cNvPr>
          <p:cNvSpPr txBox="1"/>
          <p:nvPr/>
        </p:nvSpPr>
        <p:spPr>
          <a:xfrm>
            <a:off x="728570" y="263349"/>
            <a:ext cx="2671703"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altLang="ko-KR" sz="4000" b="1" spc="150" dirty="0">
                <a:ln w="11430"/>
                <a:solidFill>
                  <a:srgbClr val="F8F8F8"/>
                </a:solidFill>
                <a:effectLst>
                  <a:outerShdw blurRad="25400" algn="tl" rotWithShape="0">
                    <a:srgbClr val="000000">
                      <a:alpha val="43000"/>
                    </a:srgbClr>
                  </a:outerShdw>
                </a:effectLst>
                <a:latin typeface="+mj-lt"/>
              </a:rPr>
              <a:t>iPod</a:t>
            </a:r>
          </a:p>
        </p:txBody>
      </p:sp>
      <p:pic>
        <p:nvPicPr>
          <p:cNvPr id="31" name="Picture Placeholder 30" descr="ipod-touch-select-blue-2019_GEO_US_FMT_WHH.png"/>
          <p:cNvPicPr>
            <a:picLocks noGrp="1" noChangeAspect="1"/>
          </p:cNvPicPr>
          <p:nvPr>
            <p:ph type="pic" sz="quarter" idx="10"/>
          </p:nvPr>
        </p:nvPicPr>
        <p:blipFill>
          <a:blip r:embed="rId2" cstate="print"/>
          <a:srcRect l="15864" r="15864"/>
          <a:stretch>
            <a:fillRect/>
          </a:stretch>
        </p:blip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273" y="0"/>
            <a:ext cx="8791727" cy="3552804"/>
          </a:xfrm>
          <a:prstGeom prst="rect">
            <a:avLst/>
          </a:prstGeom>
        </p:spPr>
      </p:pic>
      <p:pic>
        <p:nvPicPr>
          <p:cNvPr id="4" name="Picture 3">
            <a:extLst>
              <a:ext uri="{FF2B5EF4-FFF2-40B4-BE49-F238E27FC236}">
                <a16:creationId xmlns:a16="http://schemas.microsoft.com/office/drawing/2014/main" id="{623F118F-C380-4279-84D2-FA4B0278A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624" y="4087271"/>
            <a:ext cx="480277" cy="513178"/>
          </a:xfrm>
          <a:prstGeom prst="rect">
            <a:avLst/>
          </a:prstGeom>
        </p:spPr>
      </p:pic>
      <p:pic>
        <p:nvPicPr>
          <p:cNvPr id="27" name="Picture 26">
            <a:extLst>
              <a:ext uri="{FF2B5EF4-FFF2-40B4-BE49-F238E27FC236}">
                <a16:creationId xmlns:a16="http://schemas.microsoft.com/office/drawing/2014/main" id="{95BF0173-6BAF-42BF-8465-064C06990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894" y="5320015"/>
            <a:ext cx="480277" cy="513178"/>
          </a:xfrm>
          <a:prstGeom prst="rect">
            <a:avLst/>
          </a:prstGeom>
        </p:spPr>
      </p:pic>
      <p:pic>
        <p:nvPicPr>
          <p:cNvPr id="28" name="Picture 27">
            <a:extLst>
              <a:ext uri="{FF2B5EF4-FFF2-40B4-BE49-F238E27FC236}">
                <a16:creationId xmlns:a16="http://schemas.microsoft.com/office/drawing/2014/main" id="{F8818C88-2356-4534-A67D-C37DE7ABA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895" y="4040023"/>
            <a:ext cx="480277" cy="513178"/>
          </a:xfrm>
          <a:prstGeom prst="rect">
            <a:avLst/>
          </a:prstGeom>
        </p:spPr>
      </p:pic>
      <p:pic>
        <p:nvPicPr>
          <p:cNvPr id="30" name="Picture 29">
            <a:extLst>
              <a:ext uri="{FF2B5EF4-FFF2-40B4-BE49-F238E27FC236}">
                <a16:creationId xmlns:a16="http://schemas.microsoft.com/office/drawing/2014/main" id="{BDEE6DF7-7780-497B-B2C6-3519993A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744" y="5330396"/>
            <a:ext cx="480277" cy="513178"/>
          </a:xfrm>
          <a:prstGeom prst="rect">
            <a:avLst/>
          </a:prstGeom>
        </p:spPr>
      </p:pic>
    </p:spTree>
    <p:extLst>
      <p:ext uri="{BB962C8B-B14F-4D97-AF65-F5344CB8AC3E}">
        <p14:creationId xmlns:p14="http://schemas.microsoft.com/office/powerpoint/2010/main" val="395689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effectLst>
                  <a:outerShdw blurRad="80000" dist="40000" dir="5040000" algn="tl">
                    <a:srgbClr val="000000">
                      <a:alpha val="30000"/>
                    </a:srgbClr>
                  </a:outerShdw>
                </a:effectLst>
              </a:rPr>
              <a:t>World’s Most Used Social Platforms</a:t>
            </a:r>
          </a:p>
        </p:txBody>
      </p:sp>
      <p:sp>
        <p:nvSpPr>
          <p:cNvPr id="14" name="TextBox 13">
            <a:extLst>
              <a:ext uri="{FF2B5EF4-FFF2-40B4-BE49-F238E27FC236}">
                <a16:creationId xmlns:a16="http://schemas.microsoft.com/office/drawing/2014/main" id="{C973D1CA-1E2C-4A56-AC66-966E7E75B4FB}"/>
              </a:ext>
            </a:extLst>
          </p:cNvPr>
          <p:cNvSpPr txBox="1"/>
          <p:nvPr/>
        </p:nvSpPr>
        <p:spPr>
          <a:xfrm>
            <a:off x="1932828" y="3875738"/>
            <a:ext cx="7720623" cy="369332"/>
          </a:xfrm>
          <a:prstGeom prst="rect">
            <a:avLst/>
          </a:prstGeom>
          <a:solidFill>
            <a:schemeClr val="accent2"/>
          </a:solidFill>
        </p:spPr>
        <p:txBody>
          <a:bodyPr wrap="square" rtlCol="0" anchor="ctr">
            <a:spAutoFit/>
          </a:bodyPr>
          <a:lstStyle/>
          <a:p>
            <a:pPr algn="ctr"/>
            <a:r>
              <a:rPr lang="en-US" altLang="ko-KR" sz="1800" dirty="0">
                <a:solidFill>
                  <a:schemeClr val="bg1"/>
                </a:solidFill>
                <a:cs typeface="Arial" pitchFamily="34" charset="0"/>
              </a:rPr>
              <a:t>Based on Active Users (in Millions). Source: KEPIOS Analysis, April 2020</a:t>
            </a:r>
            <a:endParaRPr lang="ko-KR" altLang="en-US" sz="1800" dirty="0">
              <a:solidFill>
                <a:schemeClr val="bg1"/>
              </a:solidFill>
              <a:cs typeface="Arial" pitchFamily="34" charset="0"/>
            </a:endParaRPr>
          </a:p>
        </p:txBody>
      </p:sp>
      <p:sp>
        <p:nvSpPr>
          <p:cNvPr id="15" name="TextBox 14">
            <a:extLst>
              <a:ext uri="{FF2B5EF4-FFF2-40B4-BE49-F238E27FC236}">
                <a16:creationId xmlns:a16="http://schemas.microsoft.com/office/drawing/2014/main" id="{A015886D-1716-477D-ABE1-3618E14A6620}"/>
              </a:ext>
            </a:extLst>
          </p:cNvPr>
          <p:cNvSpPr txBox="1"/>
          <p:nvPr/>
        </p:nvSpPr>
        <p:spPr>
          <a:xfrm>
            <a:off x="613956" y="5922138"/>
            <a:ext cx="1606732" cy="323165"/>
          </a:xfrm>
          <a:prstGeom prst="rect">
            <a:avLst/>
          </a:prstGeom>
          <a:noFill/>
        </p:spPr>
        <p:txBody>
          <a:bodyPr wrap="square" rtlCol="0">
            <a:spAutoFit/>
          </a:bodyPr>
          <a:lstStyle/>
          <a:p>
            <a:pPr algn="ctr"/>
            <a:r>
              <a:rPr lang="en-US" altLang="ko-KR" sz="1500" b="1" dirty="0">
                <a:solidFill>
                  <a:schemeClr val="accent1"/>
                </a:solidFill>
                <a:cs typeface="Arial" pitchFamily="34" charset="0"/>
              </a:rPr>
              <a:t>FACEBOOK  </a:t>
            </a:r>
            <a:endParaRPr lang="ko-KR" altLang="en-US" sz="1500" b="1" dirty="0">
              <a:solidFill>
                <a:schemeClr val="accent1"/>
              </a:solidFill>
              <a:cs typeface="Arial" pitchFamily="34" charset="0"/>
            </a:endParaRPr>
          </a:p>
        </p:txBody>
      </p:sp>
      <p:sp>
        <p:nvSpPr>
          <p:cNvPr id="18" name="TextBox 17">
            <a:extLst>
              <a:ext uri="{FF2B5EF4-FFF2-40B4-BE49-F238E27FC236}">
                <a16:creationId xmlns:a16="http://schemas.microsoft.com/office/drawing/2014/main" id="{C9AB88DE-1244-4642-B96A-FEB206552BA2}"/>
              </a:ext>
            </a:extLst>
          </p:cNvPr>
          <p:cNvSpPr txBox="1"/>
          <p:nvPr/>
        </p:nvSpPr>
        <p:spPr>
          <a:xfrm>
            <a:off x="836024" y="5349571"/>
            <a:ext cx="1096804"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2498</a:t>
            </a:r>
            <a:endParaRPr lang="ko-KR" altLang="en-US" sz="2000" b="1" dirty="0">
              <a:solidFill>
                <a:schemeClr val="accent1"/>
              </a:solidFill>
              <a:cs typeface="Arial" pitchFamily="34" charset="0"/>
            </a:endParaRPr>
          </a:p>
        </p:txBody>
      </p:sp>
      <p:sp>
        <p:nvSpPr>
          <p:cNvPr id="19" name="TextBox 18">
            <a:extLst>
              <a:ext uri="{FF2B5EF4-FFF2-40B4-BE49-F238E27FC236}">
                <a16:creationId xmlns:a16="http://schemas.microsoft.com/office/drawing/2014/main" id="{8513EFE0-C46C-4BCA-B32C-E71D33869E65}"/>
              </a:ext>
            </a:extLst>
          </p:cNvPr>
          <p:cNvSpPr txBox="1"/>
          <p:nvPr/>
        </p:nvSpPr>
        <p:spPr>
          <a:xfrm>
            <a:off x="7354396" y="5340815"/>
            <a:ext cx="1068500" cy="523220"/>
          </a:xfrm>
          <a:prstGeom prst="rect">
            <a:avLst/>
          </a:prstGeom>
          <a:noFill/>
        </p:spPr>
        <p:txBody>
          <a:bodyPr wrap="square" rtlCol="0" anchor="ctr">
            <a:spAutoFit/>
          </a:bodyPr>
          <a:lstStyle/>
          <a:p>
            <a:pPr algn="ctr"/>
            <a:r>
              <a:rPr lang="en-US" altLang="ko-KR" sz="2800" b="1" dirty="0">
                <a:solidFill>
                  <a:schemeClr val="accent3"/>
                </a:solidFill>
                <a:cs typeface="Arial" pitchFamily="34" charset="0"/>
              </a:rPr>
              <a:t>1300</a:t>
            </a:r>
            <a:endParaRPr lang="ko-KR" altLang="en-US" sz="2000" b="1" dirty="0">
              <a:solidFill>
                <a:schemeClr val="accent3"/>
              </a:solidFill>
              <a:cs typeface="Arial" pitchFamily="34" charset="0"/>
            </a:endParaRPr>
          </a:p>
        </p:txBody>
      </p:sp>
      <p:sp>
        <p:nvSpPr>
          <p:cNvPr id="20" name="TextBox 19">
            <a:extLst>
              <a:ext uri="{FF2B5EF4-FFF2-40B4-BE49-F238E27FC236}">
                <a16:creationId xmlns:a16="http://schemas.microsoft.com/office/drawing/2014/main" id="{70E431E0-9FA2-4464-BDCD-5E71C6813FA7}"/>
              </a:ext>
            </a:extLst>
          </p:cNvPr>
          <p:cNvSpPr txBox="1"/>
          <p:nvPr/>
        </p:nvSpPr>
        <p:spPr>
          <a:xfrm>
            <a:off x="9731836" y="5353959"/>
            <a:ext cx="1198618" cy="523220"/>
          </a:xfrm>
          <a:prstGeom prst="rect">
            <a:avLst/>
          </a:prstGeom>
          <a:noFill/>
        </p:spPr>
        <p:txBody>
          <a:bodyPr wrap="square" rtlCol="0" anchor="ctr">
            <a:spAutoFit/>
          </a:bodyPr>
          <a:lstStyle/>
          <a:p>
            <a:pPr algn="ctr"/>
            <a:r>
              <a:rPr lang="en-US" altLang="ko-KR" sz="2800" b="1" dirty="0">
                <a:solidFill>
                  <a:schemeClr val="accent4"/>
                </a:solidFill>
                <a:cs typeface="Arial" pitchFamily="34" charset="0"/>
              </a:rPr>
              <a:t>1165</a:t>
            </a:r>
            <a:endParaRPr lang="ko-KR" altLang="en-US" sz="2800" b="1" dirty="0">
              <a:solidFill>
                <a:schemeClr val="accent4"/>
              </a:solidFill>
              <a:cs typeface="Arial" pitchFamily="34" charset="0"/>
            </a:endParaRPr>
          </a:p>
        </p:txBody>
      </p:sp>
      <p:pic>
        <p:nvPicPr>
          <p:cNvPr id="2050" name="Picture 2" descr="C:\Users\Admin\Desktop\social_media.jpg"/>
          <p:cNvPicPr>
            <a:picLocks noChangeAspect="1" noChangeArrowheads="1"/>
          </p:cNvPicPr>
          <p:nvPr/>
        </p:nvPicPr>
        <p:blipFill>
          <a:blip r:embed="rId2" cstate="print"/>
          <a:srcRect/>
          <a:stretch>
            <a:fillRect/>
          </a:stretch>
        </p:blipFill>
        <p:spPr bwMode="auto">
          <a:xfrm>
            <a:off x="2566850" y="1207165"/>
            <a:ext cx="6766561" cy="2390503"/>
          </a:xfrm>
          <a:prstGeom prst="rect">
            <a:avLst/>
          </a:prstGeom>
          <a:noFill/>
        </p:spPr>
      </p:pic>
      <p:sp>
        <p:nvSpPr>
          <p:cNvPr id="57" name="TextBox 56">
            <a:extLst>
              <a:ext uri="{FF2B5EF4-FFF2-40B4-BE49-F238E27FC236}">
                <a16:creationId xmlns:a16="http://schemas.microsoft.com/office/drawing/2014/main" id="{C9AB88DE-1244-4642-B96A-FEB206552BA2}"/>
              </a:ext>
            </a:extLst>
          </p:cNvPr>
          <p:cNvSpPr txBox="1"/>
          <p:nvPr/>
        </p:nvSpPr>
        <p:spPr>
          <a:xfrm>
            <a:off x="2664824" y="5332153"/>
            <a:ext cx="1105521"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2000</a:t>
            </a:r>
            <a:endParaRPr lang="ko-KR" altLang="en-US" sz="2800" b="1" dirty="0">
              <a:solidFill>
                <a:schemeClr val="accent1"/>
              </a:solidFill>
              <a:cs typeface="Arial" pitchFamily="34" charset="0"/>
            </a:endParaRPr>
          </a:p>
        </p:txBody>
      </p:sp>
      <p:sp>
        <p:nvSpPr>
          <p:cNvPr id="58" name="TextBox 57">
            <a:extLst>
              <a:ext uri="{FF2B5EF4-FFF2-40B4-BE49-F238E27FC236}">
                <a16:creationId xmlns:a16="http://schemas.microsoft.com/office/drawing/2014/main" id="{C9AB88DE-1244-4642-B96A-FEB206552BA2}"/>
              </a:ext>
            </a:extLst>
          </p:cNvPr>
          <p:cNvSpPr txBox="1"/>
          <p:nvPr/>
        </p:nvSpPr>
        <p:spPr>
          <a:xfrm>
            <a:off x="4911640" y="5340862"/>
            <a:ext cx="1022799"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2000</a:t>
            </a:r>
            <a:endParaRPr lang="ko-KR" altLang="en-US" sz="2000" b="1" dirty="0">
              <a:solidFill>
                <a:schemeClr val="accent1"/>
              </a:solidFill>
              <a:cs typeface="Arial" pitchFamily="34" charset="0"/>
            </a:endParaRPr>
          </a:p>
        </p:txBody>
      </p:sp>
      <p:pic>
        <p:nvPicPr>
          <p:cNvPr id="2051" name="Picture 3" descr="C:\Users\Admin\Desktop\124034.png"/>
          <p:cNvPicPr>
            <a:picLocks noChangeAspect="1" noChangeArrowheads="1"/>
          </p:cNvPicPr>
          <p:nvPr/>
        </p:nvPicPr>
        <p:blipFill>
          <a:blip r:embed="rId3"/>
          <a:srcRect/>
          <a:stretch>
            <a:fillRect/>
          </a:stretch>
        </p:blipFill>
        <p:spPr bwMode="auto">
          <a:xfrm>
            <a:off x="5029904" y="4361515"/>
            <a:ext cx="904295" cy="904295"/>
          </a:xfrm>
          <a:prstGeom prst="rect">
            <a:avLst/>
          </a:prstGeom>
          <a:noFill/>
        </p:spPr>
      </p:pic>
      <p:pic>
        <p:nvPicPr>
          <p:cNvPr id="2052" name="Picture 4" descr="C:\Users\Admin\Desktop\Facebook-to-scrap-support-for-Messenger-on-Windows-Phone-8-and-8.1-at-the-end-of-March.jpg"/>
          <p:cNvPicPr>
            <a:picLocks noChangeAspect="1" noChangeArrowheads="1"/>
          </p:cNvPicPr>
          <p:nvPr/>
        </p:nvPicPr>
        <p:blipFill>
          <a:blip r:embed="rId4"/>
          <a:srcRect/>
          <a:stretch>
            <a:fillRect/>
          </a:stretch>
        </p:blipFill>
        <p:spPr bwMode="auto">
          <a:xfrm>
            <a:off x="7539454" y="4348481"/>
            <a:ext cx="902788" cy="902788"/>
          </a:xfrm>
          <a:prstGeom prst="rect">
            <a:avLst/>
          </a:prstGeom>
          <a:noFill/>
        </p:spPr>
      </p:pic>
      <p:pic>
        <p:nvPicPr>
          <p:cNvPr id="2054" name="Picture 6" descr="C:\Users\Admin\Desktop\13933ad619fa0b4223b1697a2dfcae581a280ea9.png"/>
          <p:cNvPicPr>
            <a:picLocks noChangeAspect="1" noChangeArrowheads="1"/>
          </p:cNvPicPr>
          <p:nvPr/>
        </p:nvPicPr>
        <p:blipFill>
          <a:blip r:embed="rId5"/>
          <a:srcRect/>
          <a:stretch>
            <a:fillRect/>
          </a:stretch>
        </p:blipFill>
        <p:spPr bwMode="auto">
          <a:xfrm>
            <a:off x="9943623" y="4351887"/>
            <a:ext cx="952381" cy="886318"/>
          </a:xfrm>
          <a:prstGeom prst="rect">
            <a:avLst/>
          </a:prstGeom>
          <a:noFill/>
        </p:spPr>
      </p:pic>
      <p:pic>
        <p:nvPicPr>
          <p:cNvPr id="2055" name="Picture 7" descr="C:\Users\Admin\Desktop\fb_icon_325x325.png"/>
          <p:cNvPicPr>
            <a:picLocks noChangeAspect="1" noChangeArrowheads="1"/>
          </p:cNvPicPr>
          <p:nvPr/>
        </p:nvPicPr>
        <p:blipFill>
          <a:blip r:embed="rId6"/>
          <a:srcRect/>
          <a:stretch>
            <a:fillRect/>
          </a:stretch>
        </p:blipFill>
        <p:spPr bwMode="auto">
          <a:xfrm>
            <a:off x="1008621" y="4402787"/>
            <a:ext cx="820180" cy="887672"/>
          </a:xfrm>
          <a:prstGeom prst="rect">
            <a:avLst/>
          </a:prstGeom>
          <a:noFill/>
        </p:spPr>
      </p:pic>
      <p:sp>
        <p:nvSpPr>
          <p:cNvPr id="62" name="TextBox 61">
            <a:extLst>
              <a:ext uri="{FF2B5EF4-FFF2-40B4-BE49-F238E27FC236}">
                <a16:creationId xmlns:a16="http://schemas.microsoft.com/office/drawing/2014/main" id="{A015886D-1716-477D-ABE1-3618E14A6620}"/>
              </a:ext>
            </a:extLst>
          </p:cNvPr>
          <p:cNvSpPr txBox="1"/>
          <p:nvPr/>
        </p:nvSpPr>
        <p:spPr>
          <a:xfrm>
            <a:off x="2438402" y="5891658"/>
            <a:ext cx="1606732" cy="323165"/>
          </a:xfrm>
          <a:prstGeom prst="rect">
            <a:avLst/>
          </a:prstGeom>
          <a:noFill/>
        </p:spPr>
        <p:txBody>
          <a:bodyPr wrap="square" rtlCol="0">
            <a:spAutoFit/>
          </a:bodyPr>
          <a:lstStyle/>
          <a:p>
            <a:pPr algn="ctr"/>
            <a:r>
              <a:rPr lang="en-US" altLang="ko-KR" sz="1500" b="1" dirty="0">
                <a:solidFill>
                  <a:srgbClr val="FF0000"/>
                </a:solidFill>
                <a:cs typeface="Arial" pitchFamily="34" charset="0"/>
              </a:rPr>
              <a:t>YOUTUBE</a:t>
            </a:r>
            <a:endParaRPr lang="ko-KR" altLang="en-US" sz="1500" b="1" dirty="0">
              <a:solidFill>
                <a:srgbClr val="FF0000"/>
              </a:solidFill>
              <a:cs typeface="Arial" pitchFamily="34" charset="0"/>
            </a:endParaRPr>
          </a:p>
        </p:txBody>
      </p:sp>
      <p:sp>
        <p:nvSpPr>
          <p:cNvPr id="63" name="TextBox 62">
            <a:extLst>
              <a:ext uri="{FF2B5EF4-FFF2-40B4-BE49-F238E27FC236}">
                <a16:creationId xmlns:a16="http://schemas.microsoft.com/office/drawing/2014/main" id="{A015886D-1716-477D-ABE1-3618E14A6620}"/>
              </a:ext>
            </a:extLst>
          </p:cNvPr>
          <p:cNvSpPr txBox="1"/>
          <p:nvPr/>
        </p:nvSpPr>
        <p:spPr>
          <a:xfrm>
            <a:off x="7162801" y="5926491"/>
            <a:ext cx="1606732" cy="553998"/>
          </a:xfrm>
          <a:prstGeom prst="rect">
            <a:avLst/>
          </a:prstGeom>
          <a:noFill/>
        </p:spPr>
        <p:txBody>
          <a:bodyPr wrap="square" rtlCol="0">
            <a:spAutoFit/>
          </a:bodyPr>
          <a:lstStyle/>
          <a:p>
            <a:pPr algn="ctr"/>
            <a:r>
              <a:rPr lang="en-US" altLang="ko-KR" sz="1500" b="1" dirty="0">
                <a:solidFill>
                  <a:schemeClr val="accent1"/>
                </a:solidFill>
                <a:cs typeface="Arial" pitchFamily="34" charset="0"/>
              </a:rPr>
              <a:t>FACEBOOK MESSENGER  </a:t>
            </a:r>
            <a:endParaRPr lang="ko-KR" altLang="en-US" sz="1500" b="1" dirty="0">
              <a:solidFill>
                <a:schemeClr val="accent1"/>
              </a:solidFill>
              <a:cs typeface="Arial" pitchFamily="34" charset="0"/>
            </a:endParaRPr>
          </a:p>
        </p:txBody>
      </p:sp>
      <p:sp>
        <p:nvSpPr>
          <p:cNvPr id="64" name="TextBox 63">
            <a:extLst>
              <a:ext uri="{FF2B5EF4-FFF2-40B4-BE49-F238E27FC236}">
                <a16:creationId xmlns:a16="http://schemas.microsoft.com/office/drawing/2014/main" id="{A015886D-1716-477D-ABE1-3618E14A6620}"/>
              </a:ext>
            </a:extLst>
          </p:cNvPr>
          <p:cNvSpPr txBox="1"/>
          <p:nvPr/>
        </p:nvSpPr>
        <p:spPr>
          <a:xfrm>
            <a:off x="4637316" y="5922137"/>
            <a:ext cx="1606732" cy="323165"/>
          </a:xfrm>
          <a:prstGeom prst="rect">
            <a:avLst/>
          </a:prstGeom>
          <a:noFill/>
        </p:spPr>
        <p:txBody>
          <a:bodyPr wrap="square" rtlCol="0">
            <a:spAutoFit/>
          </a:bodyPr>
          <a:lstStyle/>
          <a:p>
            <a:pPr algn="ctr"/>
            <a:r>
              <a:rPr lang="en-US" altLang="ko-KR" sz="1500" b="1" dirty="0">
                <a:solidFill>
                  <a:srgbClr val="00B050"/>
                </a:solidFill>
                <a:cs typeface="Arial" pitchFamily="34" charset="0"/>
              </a:rPr>
              <a:t>WHATSAPP  </a:t>
            </a:r>
            <a:endParaRPr lang="ko-KR" altLang="en-US" sz="1500" b="1" dirty="0">
              <a:solidFill>
                <a:srgbClr val="00B050"/>
              </a:solidFill>
              <a:cs typeface="Arial" pitchFamily="34" charset="0"/>
            </a:endParaRPr>
          </a:p>
        </p:txBody>
      </p:sp>
      <p:sp>
        <p:nvSpPr>
          <p:cNvPr id="65" name="TextBox 64">
            <a:extLst>
              <a:ext uri="{FF2B5EF4-FFF2-40B4-BE49-F238E27FC236}">
                <a16:creationId xmlns:a16="http://schemas.microsoft.com/office/drawing/2014/main" id="{A015886D-1716-477D-ABE1-3618E14A6620}"/>
              </a:ext>
            </a:extLst>
          </p:cNvPr>
          <p:cNvSpPr txBox="1"/>
          <p:nvPr/>
        </p:nvSpPr>
        <p:spPr>
          <a:xfrm>
            <a:off x="9596846" y="5904720"/>
            <a:ext cx="1606732" cy="323165"/>
          </a:xfrm>
          <a:prstGeom prst="rect">
            <a:avLst/>
          </a:prstGeom>
          <a:noFill/>
        </p:spPr>
        <p:txBody>
          <a:bodyPr wrap="square" rtlCol="0">
            <a:spAutoFit/>
          </a:bodyPr>
          <a:lstStyle/>
          <a:p>
            <a:pPr algn="ctr"/>
            <a:r>
              <a:rPr lang="en-US" altLang="ko-KR" sz="1500" b="1" dirty="0">
                <a:solidFill>
                  <a:srgbClr val="00B050"/>
                </a:solidFill>
                <a:cs typeface="Arial" pitchFamily="34" charset="0"/>
              </a:rPr>
              <a:t>WECHAT</a:t>
            </a:r>
            <a:endParaRPr lang="ko-KR" altLang="en-US" sz="1500" b="1" dirty="0">
              <a:solidFill>
                <a:srgbClr val="00B050"/>
              </a:solidFill>
              <a:cs typeface="Arial"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5772" y="4469911"/>
            <a:ext cx="1668820" cy="795899"/>
          </a:xfrm>
          <a:prstGeom prst="rect">
            <a:avLst/>
          </a:prstGeom>
        </p:spPr>
      </p:pic>
    </p:spTree>
    <p:extLst>
      <p:ext uri="{BB962C8B-B14F-4D97-AF65-F5344CB8AC3E}">
        <p14:creationId xmlns:p14="http://schemas.microsoft.com/office/powerpoint/2010/main" val="301173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2726" y="358993"/>
            <a:ext cx="6191673" cy="923330"/>
          </a:xfrm>
          <a:prstGeom prst="rect">
            <a:avLst/>
          </a:prstGeom>
          <a:noFill/>
        </p:spPr>
        <p:txBody>
          <a:bodyPr wrap="square" rtlCol="0" anchor="ctr">
            <a:spAutoFit/>
            <a:scene3d>
              <a:camera prst="orthographicFront"/>
              <a:lightRig rig="soft" dir="t">
                <a:rot lat="0" lon="0" rev="10800000"/>
              </a:lightRig>
            </a:scene3d>
            <a:sp3d>
              <a:bevelT w="27940" h="12700"/>
              <a:contourClr>
                <a:srgbClr val="DDDDDD"/>
              </a:contourClr>
            </a:sp3d>
          </a:bodyPr>
          <a:lstStyle/>
          <a:p>
            <a:pPr algn="ctr"/>
            <a:r>
              <a:rPr lang="en-US" altLang="ko-KR" sz="5400" b="1" spc="150" dirty="0">
                <a:ln w="11430"/>
                <a:effectLst>
                  <a:outerShdw blurRad="25400" algn="tl" rotWithShape="0">
                    <a:srgbClr val="000000">
                      <a:alpha val="43000"/>
                    </a:srgbClr>
                  </a:outerShdw>
                </a:effectLst>
                <a:cs typeface="Arial" pitchFamily="34" charset="0"/>
              </a:rPr>
              <a:t>Content</a:t>
            </a:r>
            <a:endParaRPr lang="ko-KR" altLang="en-US" sz="5400" b="1" spc="150" dirty="0">
              <a:ln w="11430"/>
              <a:effectLst>
                <a:outerShdw blurRad="25400" algn="tl" rotWithShape="0">
                  <a:srgbClr val="000000">
                    <a:alpha val="43000"/>
                  </a:srgbClr>
                </a:outerShdw>
              </a:effectLst>
              <a:cs typeface="Arial" pitchFamily="34" charset="0"/>
            </a:endParaRPr>
          </a:p>
        </p:txBody>
      </p:sp>
      <p:sp>
        <p:nvSpPr>
          <p:cNvPr id="3" name="TextBox 2"/>
          <p:cNvSpPr txBox="1"/>
          <p:nvPr/>
        </p:nvSpPr>
        <p:spPr>
          <a:xfrm>
            <a:off x="4722124" y="1378424"/>
            <a:ext cx="7124132" cy="517064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IN" sz="2000" dirty="0">
                <a:solidFill>
                  <a:schemeClr val="bg1"/>
                </a:solidFill>
              </a:rPr>
              <a:t>Introduction</a:t>
            </a:r>
          </a:p>
          <a:p>
            <a:pPr marL="342900" indent="-342900">
              <a:lnSpc>
                <a:spcPct val="150000"/>
              </a:lnSpc>
              <a:buFont typeface="Wingdings" panose="05000000000000000000" pitchFamily="2" charset="2"/>
              <a:buChar char="Ø"/>
            </a:pPr>
            <a:r>
              <a:rPr lang="en-US" sz="2000" dirty="0">
                <a:ln w="11430"/>
                <a:solidFill>
                  <a:schemeClr val="bg1"/>
                </a:solidFill>
              </a:rPr>
              <a:t>Evolution of Internet and Technology</a:t>
            </a:r>
          </a:p>
          <a:p>
            <a:pPr marL="342900" indent="-342900">
              <a:lnSpc>
                <a:spcPct val="150000"/>
              </a:lnSpc>
              <a:buFont typeface="Wingdings" panose="05000000000000000000" pitchFamily="2" charset="2"/>
              <a:buChar char="Ø"/>
            </a:pPr>
            <a:r>
              <a:rPr lang="en-US" sz="2000" dirty="0">
                <a:ln w="1905"/>
                <a:solidFill>
                  <a:schemeClr val="bg1"/>
                </a:solidFill>
                <a:cs typeface="Times New Roman" pitchFamily="18" charset="0"/>
              </a:rPr>
              <a:t>Technology as Tools of Teaching</a:t>
            </a:r>
            <a:endParaRPr lang="en-IN" sz="2000" dirty="0">
              <a:ln w="1905"/>
              <a:solidFill>
                <a:schemeClr val="bg1"/>
              </a:solidFill>
              <a:cs typeface="Times New Roman" pitchFamily="18" charset="0"/>
            </a:endParaRPr>
          </a:p>
          <a:p>
            <a:pPr marL="342900" indent="-342900">
              <a:lnSpc>
                <a:spcPct val="150000"/>
              </a:lnSpc>
              <a:buFont typeface="Wingdings" panose="05000000000000000000" pitchFamily="2" charset="2"/>
              <a:buChar char="Ø"/>
            </a:pPr>
            <a:r>
              <a:rPr lang="en-US" sz="2000" dirty="0">
                <a:ln w="1905"/>
                <a:solidFill>
                  <a:schemeClr val="bg1"/>
                </a:solidFill>
              </a:rPr>
              <a:t>Emerging Technologies that Reshape Education</a:t>
            </a:r>
          </a:p>
          <a:p>
            <a:pPr marL="342900" indent="-342900">
              <a:lnSpc>
                <a:spcPct val="150000"/>
              </a:lnSpc>
              <a:buFont typeface="Wingdings" panose="05000000000000000000" pitchFamily="2" charset="2"/>
              <a:buChar char="Ø"/>
            </a:pPr>
            <a:r>
              <a:rPr lang="en-IN" sz="2000" dirty="0">
                <a:ln w="1905"/>
                <a:solidFill>
                  <a:schemeClr val="bg1"/>
                </a:solidFill>
              </a:rPr>
              <a:t>How mobile devices make learning easier for learners?</a:t>
            </a:r>
            <a:endParaRPr lang="en-IN" sz="2000" dirty="0">
              <a:ln w="1905"/>
              <a:solidFill>
                <a:schemeClr val="bg1"/>
              </a:solidFill>
              <a:cs typeface="Arial" pitchFamily="34" charset="0"/>
            </a:endParaRPr>
          </a:p>
          <a:p>
            <a:pPr marL="342900" indent="-342900">
              <a:lnSpc>
                <a:spcPct val="150000"/>
              </a:lnSpc>
              <a:buFont typeface="Wingdings" panose="05000000000000000000" pitchFamily="2" charset="2"/>
              <a:buChar char="Ø"/>
            </a:pPr>
            <a:r>
              <a:rPr lang="en-US" sz="2000" dirty="0">
                <a:ln w="11430"/>
                <a:solidFill>
                  <a:schemeClr val="bg1"/>
                </a:solidFill>
              </a:rPr>
              <a:t>World’s Most used Social Platforms</a:t>
            </a:r>
          </a:p>
          <a:p>
            <a:pPr marL="342900" indent="-342900">
              <a:lnSpc>
                <a:spcPct val="150000"/>
              </a:lnSpc>
              <a:buFont typeface="Wingdings" panose="05000000000000000000" pitchFamily="2" charset="2"/>
              <a:buChar char="Ø"/>
            </a:pPr>
            <a:r>
              <a:rPr lang="en-US" altLang="ko-KR" sz="2000" dirty="0">
                <a:solidFill>
                  <a:schemeClr val="bg1"/>
                </a:solidFill>
                <a:cs typeface="Arial" pitchFamily="34" charset="0"/>
              </a:rPr>
              <a:t>Chat Applications</a:t>
            </a:r>
            <a:endParaRPr lang="en-IN" altLang="ko-KR" sz="2000" dirty="0">
              <a:solidFill>
                <a:schemeClr val="bg1"/>
              </a:solidFill>
              <a:cs typeface="Arial" pitchFamily="34" charset="0"/>
            </a:endParaRPr>
          </a:p>
          <a:p>
            <a:pPr marL="342900" indent="-342900">
              <a:lnSpc>
                <a:spcPct val="150000"/>
              </a:lnSpc>
              <a:buFont typeface="Wingdings" panose="05000000000000000000" pitchFamily="2" charset="2"/>
              <a:buChar char="Ø"/>
            </a:pPr>
            <a:r>
              <a:rPr lang="en-US" sz="2000" dirty="0">
                <a:ln w="1905"/>
                <a:solidFill>
                  <a:schemeClr val="bg1"/>
                </a:solidFill>
              </a:rPr>
              <a:t>Online Content Activities</a:t>
            </a:r>
          </a:p>
          <a:p>
            <a:pPr marL="342900" indent="-342900">
              <a:lnSpc>
                <a:spcPct val="150000"/>
              </a:lnSpc>
              <a:buFont typeface="Wingdings" panose="05000000000000000000" pitchFamily="2" charset="2"/>
              <a:buChar char="Ø"/>
            </a:pPr>
            <a:r>
              <a:rPr lang="en-US" sz="2000" dirty="0">
                <a:ln w="11430"/>
                <a:solidFill>
                  <a:schemeClr val="bg1"/>
                </a:solidFill>
              </a:rPr>
              <a:t>Educational Applications of Social Platforms</a:t>
            </a:r>
          </a:p>
          <a:p>
            <a:pPr marL="342900" indent="-342900">
              <a:lnSpc>
                <a:spcPct val="150000"/>
              </a:lnSpc>
              <a:buFont typeface="Wingdings" panose="05000000000000000000" pitchFamily="2" charset="2"/>
              <a:buChar char="Ø"/>
            </a:pPr>
            <a:r>
              <a:rPr lang="en-IN" sz="2000" dirty="0">
                <a:ln w="11430"/>
                <a:solidFill>
                  <a:schemeClr val="bg1"/>
                </a:solidFill>
              </a:rPr>
              <a:t>Summary</a:t>
            </a:r>
          </a:p>
          <a:p>
            <a:pPr marL="342900" indent="-342900">
              <a:lnSpc>
                <a:spcPct val="150000"/>
              </a:lnSpc>
              <a:buFont typeface="Wingdings" panose="05000000000000000000" pitchFamily="2" charset="2"/>
              <a:buChar char="Ø"/>
            </a:pPr>
            <a:r>
              <a:rPr lang="en-IN" sz="2000" dirty="0">
                <a:ln w="11430"/>
                <a:solidFill>
                  <a:schemeClr val="bg1"/>
                </a:solidFill>
              </a:rPr>
              <a:t>Suggested Readings</a:t>
            </a:r>
            <a:endParaRPr lang="en-US" sz="2000" dirty="0">
              <a:ln w="11430"/>
              <a:solidFill>
                <a:schemeClr val="bg1"/>
              </a:solidFill>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ircle: Hollow 2">
            <a:extLst>
              <a:ext uri="{FF2B5EF4-FFF2-40B4-BE49-F238E27FC236}">
                <a16:creationId xmlns:a16="http://schemas.microsoft.com/office/drawing/2014/main" id="{3E1E794F-A6C5-44DE-8815-2BA61E3F4D54}"/>
              </a:ext>
            </a:extLst>
          </p:cNvPr>
          <p:cNvSpPr>
            <a:spLocks noChangeAspect="1"/>
          </p:cNvSpPr>
          <p:nvPr/>
        </p:nvSpPr>
        <p:spPr>
          <a:xfrm>
            <a:off x="7294876" y="1762753"/>
            <a:ext cx="3657600" cy="3657600"/>
          </a:xfrm>
          <a:prstGeom prst="donut">
            <a:avLst>
              <a:gd name="adj" fmla="val 1842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Oval 3">
            <a:extLst>
              <a:ext uri="{FF2B5EF4-FFF2-40B4-BE49-F238E27FC236}">
                <a16:creationId xmlns:a16="http://schemas.microsoft.com/office/drawing/2014/main" id="{7BCFAAA2-5226-4404-822B-2CE030488D33}"/>
              </a:ext>
            </a:extLst>
          </p:cNvPr>
          <p:cNvSpPr/>
          <p:nvPr/>
        </p:nvSpPr>
        <p:spPr>
          <a:xfrm>
            <a:off x="8209276" y="2677153"/>
            <a:ext cx="1828800" cy="1828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CA9E3297-3162-4F80-B283-DD2158B2F315}"/>
              </a:ext>
            </a:extLst>
          </p:cNvPr>
          <p:cNvSpPr>
            <a:spLocks noChangeAspect="1"/>
          </p:cNvSpPr>
          <p:nvPr/>
        </p:nvSpPr>
        <p:spPr>
          <a:xfrm>
            <a:off x="5237476" y="-294647"/>
            <a:ext cx="7772400" cy="7772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0AB66D6F-1C78-4950-BBBE-65F21D8EA660}"/>
              </a:ext>
            </a:extLst>
          </p:cNvPr>
          <p:cNvSpPr>
            <a:spLocks noChangeAspect="1"/>
          </p:cNvSpPr>
          <p:nvPr/>
        </p:nvSpPr>
        <p:spPr>
          <a:xfrm>
            <a:off x="6609076" y="1076953"/>
            <a:ext cx="5029200" cy="5029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D7AD48AF-B517-45BA-901D-158FA203736C}"/>
              </a:ext>
            </a:extLst>
          </p:cNvPr>
          <p:cNvSpPr>
            <a:spLocks noChangeAspect="1"/>
          </p:cNvSpPr>
          <p:nvPr/>
        </p:nvSpPr>
        <p:spPr>
          <a:xfrm>
            <a:off x="5923276" y="391153"/>
            <a:ext cx="6400800" cy="6400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Oval 7">
            <a:extLst>
              <a:ext uri="{FF2B5EF4-FFF2-40B4-BE49-F238E27FC236}">
                <a16:creationId xmlns:a16="http://schemas.microsoft.com/office/drawing/2014/main" id="{BA9348DC-9309-4C43-A601-D039056A8ACA}"/>
              </a:ext>
            </a:extLst>
          </p:cNvPr>
          <p:cNvSpPr/>
          <p:nvPr/>
        </p:nvSpPr>
        <p:spPr>
          <a:xfrm>
            <a:off x="9054272" y="2602898"/>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304A7E90-F42C-406C-8415-9725EBA3DFD2}"/>
              </a:ext>
            </a:extLst>
          </p:cNvPr>
          <p:cNvSpPr/>
          <p:nvPr/>
        </p:nvSpPr>
        <p:spPr>
          <a:xfrm>
            <a:off x="9823892" y="3963691"/>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9">
            <a:extLst>
              <a:ext uri="{FF2B5EF4-FFF2-40B4-BE49-F238E27FC236}">
                <a16:creationId xmlns:a16="http://schemas.microsoft.com/office/drawing/2014/main" id="{9EAA4F03-D640-4F18-8B45-ED3C23851D02}"/>
              </a:ext>
            </a:extLst>
          </p:cNvPr>
          <p:cNvSpPr/>
          <p:nvPr/>
        </p:nvSpPr>
        <p:spPr>
          <a:xfrm>
            <a:off x="8237564" y="3963691"/>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0">
            <a:extLst>
              <a:ext uri="{FF2B5EF4-FFF2-40B4-BE49-F238E27FC236}">
                <a16:creationId xmlns:a16="http://schemas.microsoft.com/office/drawing/2014/main" id="{A742C165-37F3-49AF-979C-361C8D310016}"/>
              </a:ext>
            </a:extLst>
          </p:cNvPr>
          <p:cNvSpPr/>
          <p:nvPr/>
        </p:nvSpPr>
        <p:spPr>
          <a:xfrm>
            <a:off x="9823892" y="3091682"/>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6301F1C1-080A-4055-9A65-2BB1B7D4A644}"/>
              </a:ext>
            </a:extLst>
          </p:cNvPr>
          <p:cNvSpPr/>
          <p:nvPr/>
        </p:nvSpPr>
        <p:spPr>
          <a:xfrm>
            <a:off x="8237564" y="3091682"/>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880BDA37-2EDB-443A-92D0-6F21ECA27F7C}"/>
              </a:ext>
            </a:extLst>
          </p:cNvPr>
          <p:cNvSpPr/>
          <p:nvPr/>
        </p:nvSpPr>
        <p:spPr>
          <a:xfrm>
            <a:off x="9054272" y="4411544"/>
            <a:ext cx="131813" cy="131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id="{C42B3602-3DD1-4DCB-B87C-84B8CB5DC35B}"/>
              </a:ext>
            </a:extLst>
          </p:cNvPr>
          <p:cNvSpPr/>
          <p:nvPr/>
        </p:nvSpPr>
        <p:spPr>
          <a:xfrm>
            <a:off x="8694438" y="4868431"/>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8AA556F3-3961-45CF-9E81-95A174AB8D1E}"/>
              </a:ext>
            </a:extLst>
          </p:cNvPr>
          <p:cNvSpPr/>
          <p:nvPr/>
        </p:nvSpPr>
        <p:spPr>
          <a:xfrm>
            <a:off x="7199206" y="2548044"/>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id="{3417E6A6-76A2-42C2-9A7C-DF85054B3BE3}"/>
              </a:ext>
            </a:extLst>
          </p:cNvPr>
          <p:cNvSpPr/>
          <p:nvPr/>
        </p:nvSpPr>
        <p:spPr>
          <a:xfrm>
            <a:off x="10193588" y="3835551"/>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 16">
            <a:extLst>
              <a:ext uri="{FF2B5EF4-FFF2-40B4-BE49-F238E27FC236}">
                <a16:creationId xmlns:a16="http://schemas.microsoft.com/office/drawing/2014/main" id="{53980D4A-0869-4B1D-9450-D0D4B73360AB}"/>
              </a:ext>
            </a:extLst>
          </p:cNvPr>
          <p:cNvSpPr/>
          <p:nvPr/>
        </p:nvSpPr>
        <p:spPr>
          <a:xfrm>
            <a:off x="8694438" y="1555572"/>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F07C0A7F-6994-47AC-84F5-126CDAF0F73C}"/>
              </a:ext>
            </a:extLst>
          </p:cNvPr>
          <p:cNvSpPr/>
          <p:nvPr/>
        </p:nvSpPr>
        <p:spPr>
          <a:xfrm>
            <a:off x="7199206" y="3835551"/>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D191EF4A-3425-4768-8BE1-0D5CE576D108}"/>
              </a:ext>
            </a:extLst>
          </p:cNvPr>
          <p:cNvSpPr/>
          <p:nvPr/>
        </p:nvSpPr>
        <p:spPr>
          <a:xfrm>
            <a:off x="10193588" y="2548044"/>
            <a:ext cx="810105" cy="81010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TextBox 88">
            <a:extLst>
              <a:ext uri="{FF2B5EF4-FFF2-40B4-BE49-F238E27FC236}">
                <a16:creationId xmlns:a16="http://schemas.microsoft.com/office/drawing/2014/main" id="{EE93515D-D424-40C0-9CEC-61A4736B9A83}"/>
              </a:ext>
            </a:extLst>
          </p:cNvPr>
          <p:cNvSpPr txBox="1"/>
          <p:nvPr/>
        </p:nvSpPr>
        <p:spPr>
          <a:xfrm>
            <a:off x="1097576" y="433623"/>
            <a:ext cx="4139900" cy="1569660"/>
          </a:xfrm>
          <a:prstGeom prst="rect">
            <a:avLst/>
          </a:prstGeom>
          <a:noFill/>
        </p:spPr>
        <p:txBody>
          <a:bodyPr wrap="square" rtlCol="0" anchor="ctr">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ko-KR" sz="4800" b="1" dirty="0">
                <a:ln/>
                <a:solidFill>
                  <a:schemeClr val="accent3"/>
                </a:solidFill>
                <a:cs typeface="Arial" pitchFamily="34" charset="0"/>
              </a:rPr>
              <a:t>Chat Applications</a:t>
            </a:r>
            <a:endParaRPr lang="ko-KR" altLang="en-US" sz="4800" b="1" dirty="0">
              <a:ln/>
              <a:solidFill>
                <a:schemeClr val="accent3"/>
              </a:solidFill>
              <a:cs typeface="Arial" pitchFamily="34" charset="0"/>
            </a:endParaRPr>
          </a:p>
        </p:txBody>
      </p:sp>
      <p:sp>
        <p:nvSpPr>
          <p:cNvPr id="90" name="TextBox 89">
            <a:extLst>
              <a:ext uri="{FF2B5EF4-FFF2-40B4-BE49-F238E27FC236}">
                <a16:creationId xmlns:a16="http://schemas.microsoft.com/office/drawing/2014/main" id="{C2247E34-57F6-4A81-9BD6-69520129D791}"/>
              </a:ext>
            </a:extLst>
          </p:cNvPr>
          <p:cNvSpPr txBox="1"/>
          <p:nvPr/>
        </p:nvSpPr>
        <p:spPr>
          <a:xfrm>
            <a:off x="455573" y="2362457"/>
            <a:ext cx="4829798" cy="3365024"/>
          </a:xfrm>
          <a:prstGeom prst="rect">
            <a:avLst/>
          </a:prstGeom>
          <a:noFill/>
        </p:spPr>
        <p:txBody>
          <a:bodyPr wrap="square" rtlCol="0" anchor="ctr">
            <a:spAutoFit/>
          </a:bodyPr>
          <a:lstStyle/>
          <a:p>
            <a:pPr algn="just">
              <a:lnSpc>
                <a:spcPct val="150000"/>
              </a:lnSpc>
            </a:pPr>
            <a:r>
              <a:rPr lang="en-US" dirty="0">
                <a:solidFill>
                  <a:schemeClr val="bg1"/>
                </a:solidFill>
              </a:rPr>
              <a:t>It allows us to stay connected, from any part of the world, anytime.</a:t>
            </a:r>
          </a:p>
          <a:p>
            <a:pPr algn="just">
              <a:lnSpc>
                <a:spcPct val="150000"/>
              </a:lnSpc>
            </a:pPr>
            <a:endParaRPr lang="en-US" dirty="0">
              <a:solidFill>
                <a:schemeClr val="bg1"/>
              </a:solidFill>
            </a:endParaRPr>
          </a:p>
          <a:p>
            <a:pPr algn="just">
              <a:lnSpc>
                <a:spcPct val="150000"/>
              </a:lnSpc>
            </a:pPr>
            <a:r>
              <a:rPr lang="en-US" dirty="0">
                <a:solidFill>
                  <a:schemeClr val="bg1"/>
                </a:solidFill>
              </a:rPr>
              <a:t>There are various applications that provide chat services.</a:t>
            </a:r>
          </a:p>
          <a:p>
            <a:pPr algn="just">
              <a:lnSpc>
                <a:spcPct val="150000"/>
              </a:lnSpc>
            </a:pPr>
            <a:endParaRPr lang="en-US" dirty="0">
              <a:solidFill>
                <a:schemeClr val="bg1"/>
              </a:solidFill>
            </a:endParaRPr>
          </a:p>
          <a:p>
            <a:pPr algn="just">
              <a:lnSpc>
                <a:spcPct val="150000"/>
              </a:lnSpc>
            </a:pPr>
            <a:r>
              <a:rPr lang="en-US" dirty="0">
                <a:solidFill>
                  <a:schemeClr val="bg1"/>
                </a:solidFill>
              </a:rPr>
              <a:t>WhatsApp, Facebook messenger, yahoo IM, emails are among the most common.</a:t>
            </a:r>
            <a:endParaRPr lang="en-US" altLang="ko-KR" dirty="0">
              <a:solidFill>
                <a:schemeClr val="bg1"/>
              </a:solidFill>
              <a:cs typeface="Arial" pitchFamily="34" charset="0"/>
            </a:endParaRPr>
          </a:p>
        </p:txBody>
      </p:sp>
      <p:sp>
        <p:nvSpPr>
          <p:cNvPr id="118" name="Freeform: Shape 117">
            <a:extLst>
              <a:ext uri="{FF2B5EF4-FFF2-40B4-BE49-F238E27FC236}">
                <a16:creationId xmlns:a16="http://schemas.microsoft.com/office/drawing/2014/main" id="{B4DDE7F2-25DD-4B11-B270-D5BF3708E694}"/>
              </a:ext>
            </a:extLst>
          </p:cNvPr>
          <p:cNvSpPr/>
          <p:nvPr/>
        </p:nvSpPr>
        <p:spPr>
          <a:xfrm>
            <a:off x="7411027" y="2790228"/>
            <a:ext cx="425424" cy="359523"/>
          </a:xfrm>
          <a:custGeom>
            <a:avLst/>
            <a:gdLst>
              <a:gd name="connsiteX0" fmla="*/ 412671 w 566738"/>
              <a:gd name="connsiteY0" fmla="*/ 659 h 478946"/>
              <a:gd name="connsiteX1" fmla="*/ 473393 w 566738"/>
              <a:gd name="connsiteY1" fmla="*/ 26615 h 478946"/>
              <a:gd name="connsiteX2" fmla="*/ 512445 w 566738"/>
              <a:gd name="connsiteY2" fmla="*/ 33282 h 478946"/>
              <a:gd name="connsiteX3" fmla="*/ 559118 w 566738"/>
              <a:gd name="connsiteY3" fmla="*/ 16137 h 478946"/>
              <a:gd name="connsiteX4" fmla="*/ 509588 w 566738"/>
              <a:gd name="connsiteY4" fmla="*/ 74240 h 478946"/>
              <a:gd name="connsiteX5" fmla="*/ 566738 w 566738"/>
              <a:gd name="connsiteY5" fmla="*/ 66620 h 478946"/>
              <a:gd name="connsiteX6" fmla="*/ 551498 w 566738"/>
              <a:gd name="connsiteY6" fmla="*/ 88527 h 478946"/>
              <a:gd name="connsiteX7" fmla="*/ 514350 w 566738"/>
              <a:gd name="connsiteY7" fmla="*/ 170442 h 478946"/>
              <a:gd name="connsiteX8" fmla="*/ 416243 w 566738"/>
              <a:gd name="connsiteY8" fmla="*/ 380945 h 478946"/>
              <a:gd name="connsiteX9" fmla="*/ 0 w 566738"/>
              <a:gd name="connsiteY9" fmla="*/ 433332 h 478946"/>
              <a:gd name="connsiteX10" fmla="*/ 164783 w 566738"/>
              <a:gd name="connsiteY10" fmla="*/ 380945 h 478946"/>
              <a:gd name="connsiteX11" fmla="*/ 137161 w 566738"/>
              <a:gd name="connsiteY11" fmla="*/ 370467 h 478946"/>
              <a:gd name="connsiteX12" fmla="*/ 63818 w 566738"/>
              <a:gd name="connsiteY12" fmla="*/ 312365 h 478946"/>
              <a:gd name="connsiteX13" fmla="*/ 73343 w 566738"/>
              <a:gd name="connsiteY13" fmla="*/ 296172 h 478946"/>
              <a:gd name="connsiteX14" fmla="*/ 100965 w 566738"/>
              <a:gd name="connsiteY14" fmla="*/ 290457 h 478946"/>
              <a:gd name="connsiteX15" fmla="*/ 80963 w 566738"/>
              <a:gd name="connsiteY15" fmla="*/ 278075 h 478946"/>
              <a:gd name="connsiteX16" fmla="*/ 15240 w 566738"/>
              <a:gd name="connsiteY16" fmla="*/ 190445 h 478946"/>
              <a:gd name="connsiteX17" fmla="*/ 27623 w 566738"/>
              <a:gd name="connsiteY17" fmla="*/ 179015 h 478946"/>
              <a:gd name="connsiteX18" fmla="*/ 61913 w 566738"/>
              <a:gd name="connsiteY18" fmla="*/ 182825 h 478946"/>
              <a:gd name="connsiteX19" fmla="*/ 49531 w 566738"/>
              <a:gd name="connsiteY19" fmla="*/ 166632 h 478946"/>
              <a:gd name="connsiteX20" fmla="*/ 19050 w 566738"/>
              <a:gd name="connsiteY20" fmla="*/ 49475 h 478946"/>
              <a:gd name="connsiteX21" fmla="*/ 44768 w 566738"/>
              <a:gd name="connsiteY21" fmla="*/ 41855 h 478946"/>
              <a:gd name="connsiteX22" fmla="*/ 238125 w 566738"/>
              <a:gd name="connsiteY22" fmla="*/ 145677 h 478946"/>
              <a:gd name="connsiteX23" fmla="*/ 249556 w 566738"/>
              <a:gd name="connsiteY23" fmla="*/ 147582 h 478946"/>
              <a:gd name="connsiteX24" fmla="*/ 280988 w 566738"/>
              <a:gd name="connsiteY24" fmla="*/ 120912 h 478946"/>
              <a:gd name="connsiteX25" fmla="*/ 347663 w 566738"/>
              <a:gd name="connsiteY25" fmla="*/ 13280 h 478946"/>
              <a:gd name="connsiteX26" fmla="*/ 412671 w 566738"/>
              <a:gd name="connsiteY26" fmla="*/ 659 h 47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6738" h="478946">
                <a:moveTo>
                  <a:pt x="412671" y="659"/>
                </a:moveTo>
                <a:cubicBezTo>
                  <a:pt x="433626" y="3040"/>
                  <a:pt x="453867" y="11851"/>
                  <a:pt x="473393" y="26615"/>
                </a:cubicBezTo>
                <a:cubicBezTo>
                  <a:pt x="486728" y="37092"/>
                  <a:pt x="498158" y="38997"/>
                  <a:pt x="512445" y="33282"/>
                </a:cubicBezTo>
                <a:cubicBezTo>
                  <a:pt x="526733" y="27567"/>
                  <a:pt x="541020" y="22805"/>
                  <a:pt x="559118" y="16137"/>
                </a:cubicBezTo>
                <a:cubicBezTo>
                  <a:pt x="548640" y="40902"/>
                  <a:pt x="532448" y="57095"/>
                  <a:pt x="509588" y="74240"/>
                </a:cubicBezTo>
                <a:cubicBezTo>
                  <a:pt x="533400" y="79002"/>
                  <a:pt x="548640" y="67572"/>
                  <a:pt x="566738" y="66620"/>
                </a:cubicBezTo>
                <a:cubicBezTo>
                  <a:pt x="564833" y="77097"/>
                  <a:pt x="558165" y="84717"/>
                  <a:pt x="551498" y="88527"/>
                </a:cubicBezTo>
                <a:cubicBezTo>
                  <a:pt x="520065" y="107577"/>
                  <a:pt x="517208" y="138057"/>
                  <a:pt x="514350" y="170442"/>
                </a:cubicBezTo>
                <a:cubicBezTo>
                  <a:pt x="506731" y="252357"/>
                  <a:pt x="472440" y="321890"/>
                  <a:pt x="416243" y="380945"/>
                </a:cubicBezTo>
                <a:cubicBezTo>
                  <a:pt x="313373" y="487625"/>
                  <a:pt x="134303" y="510485"/>
                  <a:pt x="0" y="433332"/>
                </a:cubicBezTo>
                <a:cubicBezTo>
                  <a:pt x="61913" y="432380"/>
                  <a:pt x="117158" y="419045"/>
                  <a:pt x="164783" y="380945"/>
                </a:cubicBezTo>
                <a:cubicBezTo>
                  <a:pt x="156211" y="371420"/>
                  <a:pt x="145733" y="373325"/>
                  <a:pt x="137161" y="370467"/>
                </a:cubicBezTo>
                <a:cubicBezTo>
                  <a:pt x="104775" y="360942"/>
                  <a:pt x="80011" y="341892"/>
                  <a:pt x="63818" y="312365"/>
                </a:cubicBezTo>
                <a:cubicBezTo>
                  <a:pt x="57150" y="300935"/>
                  <a:pt x="60008" y="296172"/>
                  <a:pt x="73343" y="296172"/>
                </a:cubicBezTo>
                <a:cubicBezTo>
                  <a:pt x="82868" y="296172"/>
                  <a:pt x="93345" y="299030"/>
                  <a:pt x="100965" y="290457"/>
                </a:cubicBezTo>
                <a:cubicBezTo>
                  <a:pt x="97156" y="281885"/>
                  <a:pt x="87631" y="281885"/>
                  <a:pt x="80963" y="278075"/>
                </a:cubicBezTo>
                <a:cubicBezTo>
                  <a:pt x="45720" y="259025"/>
                  <a:pt x="21908" y="231402"/>
                  <a:pt x="15240" y="190445"/>
                </a:cubicBezTo>
                <a:cubicBezTo>
                  <a:pt x="13336" y="179015"/>
                  <a:pt x="15240" y="175205"/>
                  <a:pt x="27623" y="179015"/>
                </a:cubicBezTo>
                <a:cubicBezTo>
                  <a:pt x="39053" y="181872"/>
                  <a:pt x="49531" y="186635"/>
                  <a:pt x="61913" y="182825"/>
                </a:cubicBezTo>
                <a:cubicBezTo>
                  <a:pt x="60961" y="173300"/>
                  <a:pt x="54293" y="171395"/>
                  <a:pt x="49531" y="166632"/>
                </a:cubicBezTo>
                <a:cubicBezTo>
                  <a:pt x="17145" y="133295"/>
                  <a:pt x="8573" y="94242"/>
                  <a:pt x="19050" y="49475"/>
                </a:cubicBezTo>
                <a:cubicBezTo>
                  <a:pt x="24765" y="26615"/>
                  <a:pt x="28575" y="25662"/>
                  <a:pt x="44768" y="41855"/>
                </a:cubicBezTo>
                <a:cubicBezTo>
                  <a:pt x="98108" y="98052"/>
                  <a:pt x="162878" y="132342"/>
                  <a:pt x="238125" y="145677"/>
                </a:cubicBezTo>
                <a:cubicBezTo>
                  <a:pt x="241936" y="146630"/>
                  <a:pt x="245745" y="147582"/>
                  <a:pt x="249556" y="147582"/>
                </a:cubicBezTo>
                <a:cubicBezTo>
                  <a:pt x="280988" y="151392"/>
                  <a:pt x="280036" y="151392"/>
                  <a:pt x="280988" y="120912"/>
                </a:cubicBezTo>
                <a:cubicBezTo>
                  <a:pt x="281940" y="71382"/>
                  <a:pt x="302895" y="35187"/>
                  <a:pt x="347663" y="13280"/>
                </a:cubicBezTo>
                <a:cubicBezTo>
                  <a:pt x="370047" y="2326"/>
                  <a:pt x="391716" y="-1722"/>
                  <a:pt x="412671" y="659"/>
                </a:cubicBezTo>
                <a:close/>
              </a:path>
            </a:pathLst>
          </a:custGeom>
          <a:solidFill>
            <a:schemeClr val="bg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ADCD34D-063B-45E0-AFC1-BE49D33E982E}"/>
              </a:ext>
            </a:extLst>
          </p:cNvPr>
          <p:cNvSpPr/>
          <p:nvPr/>
        </p:nvSpPr>
        <p:spPr>
          <a:xfrm>
            <a:off x="10484074" y="2750292"/>
            <a:ext cx="311457" cy="395697"/>
          </a:xfrm>
          <a:custGeom>
            <a:avLst/>
            <a:gdLst>
              <a:gd name="connsiteX0" fmla="*/ 153351 w 311457"/>
              <a:gd name="connsiteY0" fmla="*/ 282 h 395697"/>
              <a:gd name="connsiteX1" fmla="*/ 310303 w 311457"/>
              <a:gd name="connsiteY1" fmla="*/ 151707 h 395697"/>
              <a:gd name="connsiteX2" fmla="*/ 200154 w 311457"/>
              <a:gd name="connsiteY2" fmla="*/ 295037 h 395697"/>
              <a:gd name="connsiteX3" fmla="*/ 141330 w 311457"/>
              <a:gd name="connsiteY3" fmla="*/ 255991 h 395697"/>
              <a:gd name="connsiteX4" fmla="*/ 69469 w 311457"/>
              <a:gd name="connsiteY4" fmla="*/ 395673 h 395697"/>
              <a:gd name="connsiteX5" fmla="*/ 100268 w 311457"/>
              <a:gd name="connsiteY5" fmla="*/ 192722 h 395697"/>
              <a:gd name="connsiteX6" fmla="*/ 102193 w 311457"/>
              <a:gd name="connsiteY6" fmla="*/ 126486 h 395697"/>
              <a:gd name="connsiteX7" fmla="*/ 145028 w 311457"/>
              <a:gd name="connsiteY7" fmla="*/ 98305 h 395697"/>
              <a:gd name="connsiteX8" fmla="*/ 173851 w 311457"/>
              <a:gd name="connsiteY8" fmla="*/ 142231 h 395697"/>
              <a:gd name="connsiteX9" fmla="*/ 159592 w 311457"/>
              <a:gd name="connsiteY9" fmla="*/ 203082 h 395697"/>
              <a:gd name="connsiteX10" fmla="*/ 215846 w 311457"/>
              <a:gd name="connsiteY10" fmla="*/ 230228 h 395697"/>
              <a:gd name="connsiteX11" fmla="*/ 258782 w 311457"/>
              <a:gd name="connsiteY11" fmla="*/ 149043 h 395697"/>
              <a:gd name="connsiteX12" fmla="*/ 184555 w 311457"/>
              <a:gd name="connsiteY12" fmla="*/ 55218 h 395697"/>
              <a:gd name="connsiteX13" fmla="*/ 55753 w 311457"/>
              <a:gd name="connsiteY13" fmla="*/ 126089 h 395697"/>
              <a:gd name="connsiteX14" fmla="*/ 67949 w 311457"/>
              <a:gd name="connsiteY14" fmla="*/ 176068 h 395697"/>
              <a:gd name="connsiteX15" fmla="*/ 40546 w 311457"/>
              <a:gd name="connsiteY15" fmla="*/ 229786 h 395697"/>
              <a:gd name="connsiteX16" fmla="*/ 527 w 311457"/>
              <a:gd name="connsiteY16" fmla="*/ 126385 h 395697"/>
              <a:gd name="connsiteX17" fmla="*/ 153351 w 311457"/>
              <a:gd name="connsiteY17" fmla="*/ 282 h 39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57" h="395697">
                <a:moveTo>
                  <a:pt x="153351" y="282"/>
                </a:moveTo>
                <a:cubicBezTo>
                  <a:pt x="263046" y="-5175"/>
                  <a:pt x="320476" y="69400"/>
                  <a:pt x="310303" y="151707"/>
                </a:cubicBezTo>
                <a:cubicBezTo>
                  <a:pt x="299265" y="253233"/>
                  <a:pt x="247021" y="287979"/>
                  <a:pt x="200154" y="295037"/>
                </a:cubicBezTo>
                <a:cubicBezTo>
                  <a:pt x="168306" y="298657"/>
                  <a:pt x="154178" y="270288"/>
                  <a:pt x="141330" y="255991"/>
                </a:cubicBezTo>
                <a:cubicBezTo>
                  <a:pt x="120701" y="348650"/>
                  <a:pt x="81955" y="396940"/>
                  <a:pt x="69469" y="395673"/>
                </a:cubicBezTo>
                <a:cubicBezTo>
                  <a:pt x="53908" y="393139"/>
                  <a:pt x="68601" y="288638"/>
                  <a:pt x="100268" y="192722"/>
                </a:cubicBezTo>
                <a:cubicBezTo>
                  <a:pt x="105515" y="177521"/>
                  <a:pt x="90432" y="165577"/>
                  <a:pt x="102193" y="126486"/>
                </a:cubicBezTo>
                <a:cubicBezTo>
                  <a:pt x="107079" y="112913"/>
                  <a:pt x="123314" y="93962"/>
                  <a:pt x="145028" y="98305"/>
                </a:cubicBezTo>
                <a:cubicBezTo>
                  <a:pt x="167104" y="103553"/>
                  <a:pt x="181632" y="119610"/>
                  <a:pt x="173851" y="142231"/>
                </a:cubicBezTo>
                <a:cubicBezTo>
                  <a:pt x="167336" y="168472"/>
                  <a:pt x="165563" y="175756"/>
                  <a:pt x="159592" y="203082"/>
                </a:cubicBezTo>
                <a:cubicBezTo>
                  <a:pt x="156697" y="228057"/>
                  <a:pt x="181284" y="253031"/>
                  <a:pt x="215846" y="230228"/>
                </a:cubicBezTo>
                <a:cubicBezTo>
                  <a:pt x="245161" y="209054"/>
                  <a:pt x="257154" y="166959"/>
                  <a:pt x="258782" y="149043"/>
                </a:cubicBezTo>
                <a:cubicBezTo>
                  <a:pt x="259325" y="114658"/>
                  <a:pt x="246984" y="71687"/>
                  <a:pt x="184555" y="55218"/>
                </a:cubicBezTo>
                <a:cubicBezTo>
                  <a:pt x="119231" y="44903"/>
                  <a:pt x="68420" y="59310"/>
                  <a:pt x="55753" y="126089"/>
                </a:cubicBezTo>
                <a:cubicBezTo>
                  <a:pt x="58439" y="168653"/>
                  <a:pt x="54064" y="154396"/>
                  <a:pt x="67949" y="176068"/>
                </a:cubicBezTo>
                <a:cubicBezTo>
                  <a:pt x="59057" y="188607"/>
                  <a:pt x="48407" y="216731"/>
                  <a:pt x="40546" y="229786"/>
                </a:cubicBezTo>
                <a:cubicBezTo>
                  <a:pt x="10479" y="201302"/>
                  <a:pt x="-2911" y="171991"/>
                  <a:pt x="527" y="126385"/>
                </a:cubicBezTo>
                <a:cubicBezTo>
                  <a:pt x="5277" y="79728"/>
                  <a:pt x="54876" y="2055"/>
                  <a:pt x="153351" y="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5" name="Freeform: Shape 124">
            <a:extLst>
              <a:ext uri="{FF2B5EF4-FFF2-40B4-BE49-F238E27FC236}">
                <a16:creationId xmlns:a16="http://schemas.microsoft.com/office/drawing/2014/main" id="{FEC9A5A8-43F8-41BB-9E2A-DA8B2A46AD99}"/>
              </a:ext>
            </a:extLst>
          </p:cNvPr>
          <p:cNvSpPr/>
          <p:nvPr/>
        </p:nvSpPr>
        <p:spPr>
          <a:xfrm>
            <a:off x="10469255" y="4076501"/>
            <a:ext cx="371207" cy="349323"/>
          </a:xfrm>
          <a:custGeom>
            <a:avLst/>
            <a:gdLst>
              <a:gd name="connsiteX0" fmla="*/ 0 w 371207"/>
              <a:gd name="connsiteY0" fmla="*/ 113294 h 349323"/>
              <a:gd name="connsiteX1" fmla="*/ 86432 w 371207"/>
              <a:gd name="connsiteY1" fmla="*/ 113294 h 349323"/>
              <a:gd name="connsiteX2" fmla="*/ 86432 w 371207"/>
              <a:gd name="connsiteY2" fmla="*/ 349323 h 349323"/>
              <a:gd name="connsiteX3" fmla="*/ 0 w 371207"/>
              <a:gd name="connsiteY3" fmla="*/ 349323 h 349323"/>
              <a:gd name="connsiteX4" fmla="*/ 305290 w 371207"/>
              <a:gd name="connsiteY4" fmla="*/ 109069 h 349323"/>
              <a:gd name="connsiteX5" fmla="*/ 371190 w 371207"/>
              <a:gd name="connsiteY5" fmla="*/ 194118 h 349323"/>
              <a:gd name="connsiteX6" fmla="*/ 370266 w 371207"/>
              <a:gd name="connsiteY6" fmla="*/ 349323 h 349323"/>
              <a:gd name="connsiteX7" fmla="*/ 283834 w 371207"/>
              <a:gd name="connsiteY7" fmla="*/ 349323 h 349323"/>
              <a:gd name="connsiteX8" fmla="*/ 283064 w 371207"/>
              <a:gd name="connsiteY8" fmla="*/ 195466 h 349323"/>
              <a:gd name="connsiteX9" fmla="*/ 212715 w 371207"/>
              <a:gd name="connsiteY9" fmla="*/ 197651 h 349323"/>
              <a:gd name="connsiteX10" fmla="*/ 211333 w 371207"/>
              <a:gd name="connsiteY10" fmla="*/ 349063 h 349323"/>
              <a:gd name="connsiteX11" fmla="*/ 124900 w 371207"/>
              <a:gd name="connsiteY11" fmla="*/ 349063 h 349323"/>
              <a:gd name="connsiteX12" fmla="*/ 124900 w 371207"/>
              <a:gd name="connsiteY12" fmla="*/ 113034 h 349323"/>
              <a:gd name="connsiteX13" fmla="*/ 211333 w 371207"/>
              <a:gd name="connsiteY13" fmla="*/ 113034 h 349323"/>
              <a:gd name="connsiteX14" fmla="*/ 211333 w 371207"/>
              <a:gd name="connsiteY14" fmla="*/ 149133 h 349323"/>
              <a:gd name="connsiteX15" fmla="*/ 305290 w 371207"/>
              <a:gd name="connsiteY15" fmla="*/ 109069 h 349323"/>
              <a:gd name="connsiteX16" fmla="*/ 43216 w 371207"/>
              <a:gd name="connsiteY16" fmla="*/ 0 h 349323"/>
              <a:gd name="connsiteX17" fmla="*/ 86432 w 371207"/>
              <a:gd name="connsiteY17" fmla="*/ 42425 h 349323"/>
              <a:gd name="connsiteX18" fmla="*/ 43216 w 371207"/>
              <a:gd name="connsiteY18" fmla="*/ 84851 h 349323"/>
              <a:gd name="connsiteX19" fmla="*/ 0 w 371207"/>
              <a:gd name="connsiteY19" fmla="*/ 42425 h 349323"/>
              <a:gd name="connsiteX20" fmla="*/ 43216 w 371207"/>
              <a:gd name="connsiteY20" fmla="*/ 0 h 34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207" h="349323">
                <a:moveTo>
                  <a:pt x="0" y="113294"/>
                </a:moveTo>
                <a:lnTo>
                  <a:pt x="86432" y="113294"/>
                </a:lnTo>
                <a:lnTo>
                  <a:pt x="86432" y="349323"/>
                </a:lnTo>
                <a:lnTo>
                  <a:pt x="0" y="349323"/>
                </a:lnTo>
                <a:close/>
                <a:moveTo>
                  <a:pt x="305290" y="109069"/>
                </a:moveTo>
                <a:cubicBezTo>
                  <a:pt x="351289" y="108537"/>
                  <a:pt x="371893" y="169777"/>
                  <a:pt x="371190" y="194118"/>
                </a:cubicBezTo>
                <a:cubicBezTo>
                  <a:pt x="370882" y="245853"/>
                  <a:pt x="370574" y="297588"/>
                  <a:pt x="370266" y="349323"/>
                </a:cubicBezTo>
                <a:lnTo>
                  <a:pt x="283834" y="349323"/>
                </a:lnTo>
                <a:lnTo>
                  <a:pt x="283064" y="195466"/>
                </a:lnTo>
                <a:cubicBezTo>
                  <a:pt x="282405" y="169256"/>
                  <a:pt x="218069" y="156547"/>
                  <a:pt x="212715" y="197651"/>
                </a:cubicBezTo>
                <a:cubicBezTo>
                  <a:pt x="210872" y="250798"/>
                  <a:pt x="211793" y="298593"/>
                  <a:pt x="211333" y="349063"/>
                </a:cubicBezTo>
                <a:lnTo>
                  <a:pt x="124900" y="349063"/>
                </a:lnTo>
                <a:lnTo>
                  <a:pt x="124900" y="113034"/>
                </a:lnTo>
                <a:lnTo>
                  <a:pt x="211333" y="113034"/>
                </a:lnTo>
                <a:lnTo>
                  <a:pt x="211333" y="149133"/>
                </a:lnTo>
                <a:cubicBezTo>
                  <a:pt x="226992" y="148472"/>
                  <a:pt x="232224" y="109705"/>
                  <a:pt x="305290" y="109069"/>
                </a:cubicBezTo>
                <a:close/>
                <a:moveTo>
                  <a:pt x="43216" y="0"/>
                </a:moveTo>
                <a:cubicBezTo>
                  <a:pt x="67083" y="0"/>
                  <a:pt x="86432" y="18994"/>
                  <a:pt x="86432" y="42425"/>
                </a:cubicBezTo>
                <a:cubicBezTo>
                  <a:pt x="86432" y="65856"/>
                  <a:pt x="67083" y="84851"/>
                  <a:pt x="43216" y="84851"/>
                </a:cubicBezTo>
                <a:cubicBezTo>
                  <a:pt x="19348" y="84851"/>
                  <a:pt x="0" y="65856"/>
                  <a:pt x="0" y="42425"/>
                </a:cubicBezTo>
                <a:cubicBezTo>
                  <a:pt x="0" y="18994"/>
                  <a:pt x="19348" y="0"/>
                  <a:pt x="432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3" name="Freeform: Shape 122">
            <a:extLst>
              <a:ext uri="{FF2B5EF4-FFF2-40B4-BE49-F238E27FC236}">
                <a16:creationId xmlns:a16="http://schemas.microsoft.com/office/drawing/2014/main" id="{61CDFADA-B2B9-495B-A0BF-2178467F1B9D}"/>
              </a:ext>
            </a:extLst>
          </p:cNvPr>
          <p:cNvSpPr>
            <a:spLocks noChangeAspect="1"/>
          </p:cNvSpPr>
          <p:nvPr/>
        </p:nvSpPr>
        <p:spPr>
          <a:xfrm>
            <a:off x="7519041" y="4044969"/>
            <a:ext cx="209399" cy="460984"/>
          </a:xfrm>
          <a:custGeom>
            <a:avLst/>
            <a:gdLst>
              <a:gd name="connsiteX0" fmla="*/ 215165 w 215165"/>
              <a:gd name="connsiteY0" fmla="*/ 168593 h 497360"/>
              <a:gd name="connsiteX1" fmla="*/ 215165 w 215165"/>
              <a:gd name="connsiteY1" fmla="*/ 497360 h 497360"/>
              <a:gd name="connsiteX2" fmla="*/ 214884 w 215165"/>
              <a:gd name="connsiteY2" fmla="*/ 497360 h 497360"/>
              <a:gd name="connsiteX3" fmla="*/ 214884 w 215165"/>
              <a:gd name="connsiteY3" fmla="*/ 172351 h 497360"/>
              <a:gd name="connsiteX4" fmla="*/ 215165 w 215165"/>
              <a:gd name="connsiteY4" fmla="*/ 70587 h 497360"/>
              <a:gd name="connsiteX5" fmla="*/ 215165 w 215165"/>
              <a:gd name="connsiteY5" fmla="*/ 141765 h 497360"/>
              <a:gd name="connsiteX6" fmla="*/ 214884 w 215165"/>
              <a:gd name="connsiteY6" fmla="*/ 141765 h 497360"/>
              <a:gd name="connsiteX7" fmla="*/ 214884 w 215165"/>
              <a:gd name="connsiteY7" fmla="*/ 70594 h 497360"/>
              <a:gd name="connsiteX8" fmla="*/ 193296 w 215165"/>
              <a:gd name="connsiteY8" fmla="*/ 873 h 497360"/>
              <a:gd name="connsiteX9" fmla="*/ 214884 w 215165"/>
              <a:gd name="connsiteY9" fmla="*/ 2773 h 497360"/>
              <a:gd name="connsiteX10" fmla="*/ 214884 w 215165"/>
              <a:gd name="connsiteY10" fmla="*/ 70594 h 497360"/>
              <a:gd name="connsiteX11" fmla="*/ 167308 w 215165"/>
              <a:gd name="connsiteY11" fmla="*/ 71799 h 497360"/>
              <a:gd name="connsiteX12" fmla="*/ 139384 w 215165"/>
              <a:gd name="connsiteY12" fmla="*/ 97044 h 497360"/>
              <a:gd name="connsiteX13" fmla="*/ 139384 w 215165"/>
              <a:gd name="connsiteY13" fmla="*/ 141765 h 497360"/>
              <a:gd name="connsiteX14" fmla="*/ 214884 w 215165"/>
              <a:gd name="connsiteY14" fmla="*/ 141765 h 497360"/>
              <a:gd name="connsiteX15" fmla="*/ 214884 w 215165"/>
              <a:gd name="connsiteY15" fmla="*/ 172351 h 497360"/>
              <a:gd name="connsiteX16" fmla="*/ 211627 w 215165"/>
              <a:gd name="connsiteY16" fmla="*/ 215916 h 497360"/>
              <a:gd name="connsiteX17" fmla="*/ 139384 w 215165"/>
              <a:gd name="connsiteY17" fmla="*/ 217303 h 497360"/>
              <a:gd name="connsiteX18" fmla="*/ 139384 w 215165"/>
              <a:gd name="connsiteY18" fmla="*/ 473678 h 497360"/>
              <a:gd name="connsiteX19" fmla="*/ 54403 w 215165"/>
              <a:gd name="connsiteY19" fmla="*/ 473678 h 497360"/>
              <a:gd name="connsiteX20" fmla="*/ 54403 w 215165"/>
              <a:gd name="connsiteY20" fmla="*/ 217303 h 497360"/>
              <a:gd name="connsiteX21" fmla="*/ 0 w 215165"/>
              <a:gd name="connsiteY21" fmla="*/ 217303 h 497360"/>
              <a:gd name="connsiteX22" fmla="*/ 0 w 215165"/>
              <a:gd name="connsiteY22" fmla="*/ 141765 h 497360"/>
              <a:gd name="connsiteX23" fmla="*/ 54403 w 215165"/>
              <a:gd name="connsiteY23" fmla="*/ 141765 h 497360"/>
              <a:gd name="connsiteX24" fmla="*/ 54403 w 215165"/>
              <a:gd name="connsiteY24" fmla="*/ 91296 h 497360"/>
              <a:gd name="connsiteX25" fmla="*/ 54263 w 215165"/>
              <a:gd name="connsiteY25" fmla="*/ 90807 h 497360"/>
              <a:gd name="connsiteX26" fmla="*/ 150787 w 215165"/>
              <a:gd name="connsiteY26" fmla="*/ 1838 h 497360"/>
              <a:gd name="connsiteX27" fmla="*/ 193296 w 215165"/>
              <a:gd name="connsiteY27" fmla="*/ 873 h 497360"/>
              <a:gd name="connsiteX28" fmla="*/ 214884 w 215165"/>
              <a:gd name="connsiteY28" fmla="*/ 0 h 497360"/>
              <a:gd name="connsiteX29" fmla="*/ 215165 w 215165"/>
              <a:gd name="connsiteY29" fmla="*/ 0 h 497360"/>
              <a:gd name="connsiteX30" fmla="*/ 215165 w 215165"/>
              <a:gd name="connsiteY30" fmla="*/ 2798 h 497360"/>
              <a:gd name="connsiteX31" fmla="*/ 214884 w 215165"/>
              <a:gd name="connsiteY31" fmla="*/ 2773 h 497360"/>
              <a:gd name="connsiteX0" fmla="*/ 215165 w 215165"/>
              <a:gd name="connsiteY0" fmla="*/ 168593 h 497360"/>
              <a:gd name="connsiteX1" fmla="*/ 215165 w 215165"/>
              <a:gd name="connsiteY1" fmla="*/ 497360 h 497360"/>
              <a:gd name="connsiteX2" fmla="*/ 214884 w 215165"/>
              <a:gd name="connsiteY2" fmla="*/ 172351 h 497360"/>
              <a:gd name="connsiteX3" fmla="*/ 215165 w 215165"/>
              <a:gd name="connsiteY3" fmla="*/ 168593 h 497360"/>
              <a:gd name="connsiteX4" fmla="*/ 215165 w 215165"/>
              <a:gd name="connsiteY4" fmla="*/ 70587 h 497360"/>
              <a:gd name="connsiteX5" fmla="*/ 215165 w 215165"/>
              <a:gd name="connsiteY5" fmla="*/ 141765 h 497360"/>
              <a:gd name="connsiteX6" fmla="*/ 214884 w 215165"/>
              <a:gd name="connsiteY6" fmla="*/ 141765 h 497360"/>
              <a:gd name="connsiteX7" fmla="*/ 214884 w 215165"/>
              <a:gd name="connsiteY7" fmla="*/ 70594 h 497360"/>
              <a:gd name="connsiteX8" fmla="*/ 215165 w 215165"/>
              <a:gd name="connsiteY8" fmla="*/ 70587 h 497360"/>
              <a:gd name="connsiteX9" fmla="*/ 193296 w 215165"/>
              <a:gd name="connsiteY9" fmla="*/ 873 h 497360"/>
              <a:gd name="connsiteX10" fmla="*/ 214884 w 215165"/>
              <a:gd name="connsiteY10" fmla="*/ 2773 h 497360"/>
              <a:gd name="connsiteX11" fmla="*/ 214884 w 215165"/>
              <a:gd name="connsiteY11" fmla="*/ 70594 h 497360"/>
              <a:gd name="connsiteX12" fmla="*/ 167308 w 215165"/>
              <a:gd name="connsiteY12" fmla="*/ 71799 h 497360"/>
              <a:gd name="connsiteX13" fmla="*/ 139384 w 215165"/>
              <a:gd name="connsiteY13" fmla="*/ 97044 h 497360"/>
              <a:gd name="connsiteX14" fmla="*/ 139384 w 215165"/>
              <a:gd name="connsiteY14" fmla="*/ 141765 h 497360"/>
              <a:gd name="connsiteX15" fmla="*/ 214884 w 215165"/>
              <a:gd name="connsiteY15" fmla="*/ 141765 h 497360"/>
              <a:gd name="connsiteX16" fmla="*/ 214884 w 215165"/>
              <a:gd name="connsiteY16" fmla="*/ 172351 h 497360"/>
              <a:gd name="connsiteX17" fmla="*/ 211627 w 215165"/>
              <a:gd name="connsiteY17" fmla="*/ 215916 h 497360"/>
              <a:gd name="connsiteX18" fmla="*/ 139384 w 215165"/>
              <a:gd name="connsiteY18" fmla="*/ 217303 h 497360"/>
              <a:gd name="connsiteX19" fmla="*/ 139384 w 215165"/>
              <a:gd name="connsiteY19" fmla="*/ 473678 h 497360"/>
              <a:gd name="connsiteX20" fmla="*/ 54403 w 215165"/>
              <a:gd name="connsiteY20" fmla="*/ 473678 h 497360"/>
              <a:gd name="connsiteX21" fmla="*/ 54403 w 215165"/>
              <a:gd name="connsiteY21" fmla="*/ 217303 h 497360"/>
              <a:gd name="connsiteX22" fmla="*/ 0 w 215165"/>
              <a:gd name="connsiteY22" fmla="*/ 217303 h 497360"/>
              <a:gd name="connsiteX23" fmla="*/ 0 w 215165"/>
              <a:gd name="connsiteY23" fmla="*/ 141765 h 497360"/>
              <a:gd name="connsiteX24" fmla="*/ 54403 w 215165"/>
              <a:gd name="connsiteY24" fmla="*/ 141765 h 497360"/>
              <a:gd name="connsiteX25" fmla="*/ 54403 w 215165"/>
              <a:gd name="connsiteY25" fmla="*/ 91296 h 497360"/>
              <a:gd name="connsiteX26" fmla="*/ 54263 w 215165"/>
              <a:gd name="connsiteY26" fmla="*/ 90807 h 497360"/>
              <a:gd name="connsiteX27" fmla="*/ 150787 w 215165"/>
              <a:gd name="connsiteY27" fmla="*/ 1838 h 497360"/>
              <a:gd name="connsiteX28" fmla="*/ 193296 w 215165"/>
              <a:gd name="connsiteY28" fmla="*/ 873 h 497360"/>
              <a:gd name="connsiteX29" fmla="*/ 214884 w 215165"/>
              <a:gd name="connsiteY29" fmla="*/ 0 h 497360"/>
              <a:gd name="connsiteX30" fmla="*/ 215165 w 215165"/>
              <a:gd name="connsiteY30" fmla="*/ 0 h 497360"/>
              <a:gd name="connsiteX31" fmla="*/ 215165 w 215165"/>
              <a:gd name="connsiteY31" fmla="*/ 2798 h 497360"/>
              <a:gd name="connsiteX32" fmla="*/ 214884 w 215165"/>
              <a:gd name="connsiteY32" fmla="*/ 2773 h 497360"/>
              <a:gd name="connsiteX33" fmla="*/ 214884 w 215165"/>
              <a:gd name="connsiteY33" fmla="*/ 0 h 497360"/>
              <a:gd name="connsiteX0" fmla="*/ 215165 w 215165"/>
              <a:gd name="connsiteY0" fmla="*/ 168593 h 473678"/>
              <a:gd name="connsiteX1" fmla="*/ 214884 w 215165"/>
              <a:gd name="connsiteY1" fmla="*/ 172351 h 473678"/>
              <a:gd name="connsiteX2" fmla="*/ 215165 w 215165"/>
              <a:gd name="connsiteY2" fmla="*/ 168593 h 473678"/>
              <a:gd name="connsiteX3" fmla="*/ 215165 w 215165"/>
              <a:gd name="connsiteY3" fmla="*/ 70587 h 473678"/>
              <a:gd name="connsiteX4" fmla="*/ 215165 w 215165"/>
              <a:gd name="connsiteY4" fmla="*/ 141765 h 473678"/>
              <a:gd name="connsiteX5" fmla="*/ 214884 w 215165"/>
              <a:gd name="connsiteY5" fmla="*/ 141765 h 473678"/>
              <a:gd name="connsiteX6" fmla="*/ 214884 w 215165"/>
              <a:gd name="connsiteY6" fmla="*/ 70594 h 473678"/>
              <a:gd name="connsiteX7" fmla="*/ 215165 w 215165"/>
              <a:gd name="connsiteY7" fmla="*/ 70587 h 473678"/>
              <a:gd name="connsiteX8" fmla="*/ 193296 w 215165"/>
              <a:gd name="connsiteY8" fmla="*/ 873 h 473678"/>
              <a:gd name="connsiteX9" fmla="*/ 214884 w 215165"/>
              <a:gd name="connsiteY9" fmla="*/ 2773 h 473678"/>
              <a:gd name="connsiteX10" fmla="*/ 214884 w 215165"/>
              <a:gd name="connsiteY10" fmla="*/ 70594 h 473678"/>
              <a:gd name="connsiteX11" fmla="*/ 167308 w 215165"/>
              <a:gd name="connsiteY11" fmla="*/ 71799 h 473678"/>
              <a:gd name="connsiteX12" fmla="*/ 139384 w 215165"/>
              <a:gd name="connsiteY12" fmla="*/ 97044 h 473678"/>
              <a:gd name="connsiteX13" fmla="*/ 139384 w 215165"/>
              <a:gd name="connsiteY13" fmla="*/ 141765 h 473678"/>
              <a:gd name="connsiteX14" fmla="*/ 214884 w 215165"/>
              <a:gd name="connsiteY14" fmla="*/ 141765 h 473678"/>
              <a:gd name="connsiteX15" fmla="*/ 214884 w 215165"/>
              <a:gd name="connsiteY15" fmla="*/ 172351 h 473678"/>
              <a:gd name="connsiteX16" fmla="*/ 211627 w 215165"/>
              <a:gd name="connsiteY16" fmla="*/ 215916 h 473678"/>
              <a:gd name="connsiteX17" fmla="*/ 139384 w 215165"/>
              <a:gd name="connsiteY17" fmla="*/ 217303 h 473678"/>
              <a:gd name="connsiteX18" fmla="*/ 139384 w 215165"/>
              <a:gd name="connsiteY18" fmla="*/ 473678 h 473678"/>
              <a:gd name="connsiteX19" fmla="*/ 54403 w 215165"/>
              <a:gd name="connsiteY19" fmla="*/ 473678 h 473678"/>
              <a:gd name="connsiteX20" fmla="*/ 54403 w 215165"/>
              <a:gd name="connsiteY20" fmla="*/ 217303 h 473678"/>
              <a:gd name="connsiteX21" fmla="*/ 0 w 215165"/>
              <a:gd name="connsiteY21" fmla="*/ 217303 h 473678"/>
              <a:gd name="connsiteX22" fmla="*/ 0 w 215165"/>
              <a:gd name="connsiteY22" fmla="*/ 141765 h 473678"/>
              <a:gd name="connsiteX23" fmla="*/ 54403 w 215165"/>
              <a:gd name="connsiteY23" fmla="*/ 141765 h 473678"/>
              <a:gd name="connsiteX24" fmla="*/ 54403 w 215165"/>
              <a:gd name="connsiteY24" fmla="*/ 91296 h 473678"/>
              <a:gd name="connsiteX25" fmla="*/ 54263 w 215165"/>
              <a:gd name="connsiteY25" fmla="*/ 90807 h 473678"/>
              <a:gd name="connsiteX26" fmla="*/ 150787 w 215165"/>
              <a:gd name="connsiteY26" fmla="*/ 1838 h 473678"/>
              <a:gd name="connsiteX27" fmla="*/ 193296 w 215165"/>
              <a:gd name="connsiteY27" fmla="*/ 873 h 473678"/>
              <a:gd name="connsiteX28" fmla="*/ 214884 w 215165"/>
              <a:gd name="connsiteY28" fmla="*/ 0 h 473678"/>
              <a:gd name="connsiteX29" fmla="*/ 215165 w 215165"/>
              <a:gd name="connsiteY29" fmla="*/ 0 h 473678"/>
              <a:gd name="connsiteX30" fmla="*/ 215165 w 215165"/>
              <a:gd name="connsiteY30" fmla="*/ 2798 h 473678"/>
              <a:gd name="connsiteX31" fmla="*/ 214884 w 215165"/>
              <a:gd name="connsiteY31" fmla="*/ 2773 h 473678"/>
              <a:gd name="connsiteX32" fmla="*/ 214884 w 215165"/>
              <a:gd name="connsiteY32" fmla="*/ 0 h 47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165" h="473678">
                <a:moveTo>
                  <a:pt x="215165" y="168593"/>
                </a:moveTo>
                <a:cubicBezTo>
                  <a:pt x="215071" y="169846"/>
                  <a:pt x="214978" y="171098"/>
                  <a:pt x="214884" y="172351"/>
                </a:cubicBezTo>
                <a:cubicBezTo>
                  <a:pt x="214978" y="171098"/>
                  <a:pt x="215071" y="169846"/>
                  <a:pt x="215165" y="168593"/>
                </a:cubicBezTo>
                <a:close/>
                <a:moveTo>
                  <a:pt x="215165" y="70587"/>
                </a:moveTo>
                <a:lnTo>
                  <a:pt x="215165" y="141765"/>
                </a:lnTo>
                <a:lnTo>
                  <a:pt x="214884" y="141765"/>
                </a:lnTo>
                <a:lnTo>
                  <a:pt x="214884" y="70594"/>
                </a:lnTo>
                <a:lnTo>
                  <a:pt x="215165" y="70587"/>
                </a:lnTo>
                <a:close/>
                <a:moveTo>
                  <a:pt x="193296" y="873"/>
                </a:moveTo>
                <a:lnTo>
                  <a:pt x="214884" y="2773"/>
                </a:lnTo>
                <a:lnTo>
                  <a:pt x="214884" y="70594"/>
                </a:lnTo>
                <a:lnTo>
                  <a:pt x="167308" y="71799"/>
                </a:lnTo>
                <a:cubicBezTo>
                  <a:pt x="151006" y="75079"/>
                  <a:pt x="138817" y="82344"/>
                  <a:pt x="139384" y="97044"/>
                </a:cubicBezTo>
                <a:lnTo>
                  <a:pt x="139384" y="141765"/>
                </a:lnTo>
                <a:lnTo>
                  <a:pt x="214884" y="141765"/>
                </a:lnTo>
                <a:lnTo>
                  <a:pt x="214884" y="172351"/>
                </a:lnTo>
                <a:lnTo>
                  <a:pt x="211627" y="215916"/>
                </a:lnTo>
                <a:lnTo>
                  <a:pt x="139384" y="217303"/>
                </a:lnTo>
                <a:lnTo>
                  <a:pt x="139384" y="473678"/>
                </a:lnTo>
                <a:lnTo>
                  <a:pt x="54403" y="473678"/>
                </a:lnTo>
                <a:lnTo>
                  <a:pt x="54403" y="217303"/>
                </a:lnTo>
                <a:lnTo>
                  <a:pt x="0" y="217303"/>
                </a:lnTo>
                <a:lnTo>
                  <a:pt x="0" y="141765"/>
                </a:lnTo>
                <a:lnTo>
                  <a:pt x="54403" y="141765"/>
                </a:lnTo>
                <a:lnTo>
                  <a:pt x="54403" y="91296"/>
                </a:lnTo>
                <a:cubicBezTo>
                  <a:pt x="54356" y="91133"/>
                  <a:pt x="54310" y="90970"/>
                  <a:pt x="54263" y="90807"/>
                </a:cubicBezTo>
                <a:cubicBezTo>
                  <a:pt x="54393" y="22582"/>
                  <a:pt x="104084" y="3041"/>
                  <a:pt x="150787" y="1838"/>
                </a:cubicBezTo>
                <a:cubicBezTo>
                  <a:pt x="168949" y="1370"/>
                  <a:pt x="181997" y="806"/>
                  <a:pt x="193296" y="873"/>
                </a:cubicBezTo>
                <a:close/>
                <a:moveTo>
                  <a:pt x="214884" y="0"/>
                </a:moveTo>
                <a:lnTo>
                  <a:pt x="215165" y="0"/>
                </a:lnTo>
                <a:lnTo>
                  <a:pt x="215165" y="2798"/>
                </a:lnTo>
                <a:lnTo>
                  <a:pt x="214884" y="2773"/>
                </a:lnTo>
                <a:lnTo>
                  <a:pt x="2148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2" name="Freeform: Shape 121">
            <a:extLst>
              <a:ext uri="{FF2B5EF4-FFF2-40B4-BE49-F238E27FC236}">
                <a16:creationId xmlns:a16="http://schemas.microsoft.com/office/drawing/2014/main" id="{E3634F57-9573-4B68-9EA9-85AA6FAF025A}"/>
              </a:ext>
            </a:extLst>
          </p:cNvPr>
          <p:cNvSpPr/>
          <p:nvPr/>
        </p:nvSpPr>
        <p:spPr>
          <a:xfrm>
            <a:off x="8868827" y="1736641"/>
            <a:ext cx="502700" cy="473679"/>
          </a:xfrm>
          <a:custGeom>
            <a:avLst/>
            <a:gdLst>
              <a:gd name="connsiteX0" fmla="*/ 399787 w 558033"/>
              <a:gd name="connsiteY0" fmla="*/ 156760 h 533622"/>
              <a:gd name="connsiteX1" fmla="*/ 382827 w 558033"/>
              <a:gd name="connsiteY1" fmla="*/ 173720 h 533622"/>
              <a:gd name="connsiteX2" fmla="*/ 382827 w 558033"/>
              <a:gd name="connsiteY2" fmla="*/ 283208 h 533622"/>
              <a:gd name="connsiteX3" fmla="*/ 383028 w 558033"/>
              <a:gd name="connsiteY3" fmla="*/ 284205 h 533622"/>
              <a:gd name="connsiteX4" fmla="*/ 382827 w 558033"/>
              <a:gd name="connsiteY4" fmla="*/ 285201 h 533622"/>
              <a:gd name="connsiteX5" fmla="*/ 399787 w 558033"/>
              <a:gd name="connsiteY5" fmla="*/ 302161 h 533622"/>
              <a:gd name="connsiteX6" fmla="*/ 455000 w 558033"/>
              <a:gd name="connsiteY6" fmla="*/ 302161 h 533622"/>
              <a:gd name="connsiteX7" fmla="*/ 471960 w 558033"/>
              <a:gd name="connsiteY7" fmla="*/ 285201 h 533622"/>
              <a:gd name="connsiteX8" fmla="*/ 455000 w 558033"/>
              <a:gd name="connsiteY8" fmla="*/ 268241 h 533622"/>
              <a:gd name="connsiteX9" fmla="*/ 416747 w 558033"/>
              <a:gd name="connsiteY9" fmla="*/ 268241 h 533622"/>
              <a:gd name="connsiteX10" fmla="*/ 416747 w 558033"/>
              <a:gd name="connsiteY10" fmla="*/ 249183 h 533622"/>
              <a:gd name="connsiteX11" fmla="*/ 455000 w 558033"/>
              <a:gd name="connsiteY11" fmla="*/ 249183 h 533622"/>
              <a:gd name="connsiteX12" fmla="*/ 471960 w 558033"/>
              <a:gd name="connsiteY12" fmla="*/ 232223 h 533622"/>
              <a:gd name="connsiteX13" fmla="*/ 455000 w 558033"/>
              <a:gd name="connsiteY13" fmla="*/ 215263 h 533622"/>
              <a:gd name="connsiteX14" fmla="*/ 416747 w 558033"/>
              <a:gd name="connsiteY14" fmla="*/ 215263 h 533622"/>
              <a:gd name="connsiteX15" fmla="*/ 416747 w 558033"/>
              <a:gd name="connsiteY15" fmla="*/ 190680 h 533622"/>
              <a:gd name="connsiteX16" fmla="*/ 455000 w 558033"/>
              <a:gd name="connsiteY16" fmla="*/ 190680 h 533622"/>
              <a:gd name="connsiteX17" fmla="*/ 471960 w 558033"/>
              <a:gd name="connsiteY17" fmla="*/ 173720 h 533622"/>
              <a:gd name="connsiteX18" fmla="*/ 455000 w 558033"/>
              <a:gd name="connsiteY18" fmla="*/ 156760 h 533622"/>
              <a:gd name="connsiteX19" fmla="*/ 399788 w 558033"/>
              <a:gd name="connsiteY19" fmla="*/ 156760 h 533622"/>
              <a:gd name="connsiteX20" fmla="*/ 264989 w 558033"/>
              <a:gd name="connsiteY20" fmla="*/ 156760 h 533622"/>
              <a:gd name="connsiteX21" fmla="*/ 248029 w 558033"/>
              <a:gd name="connsiteY21" fmla="*/ 173720 h 533622"/>
              <a:gd name="connsiteX22" fmla="*/ 248029 w 558033"/>
              <a:gd name="connsiteY22" fmla="*/ 283208 h 533622"/>
              <a:gd name="connsiteX23" fmla="*/ 264989 w 558033"/>
              <a:gd name="connsiteY23" fmla="*/ 300169 h 533622"/>
              <a:gd name="connsiteX24" fmla="*/ 281949 w 558033"/>
              <a:gd name="connsiteY24" fmla="*/ 283208 h 533622"/>
              <a:gd name="connsiteX25" fmla="*/ 281949 w 558033"/>
              <a:gd name="connsiteY25" fmla="*/ 225254 h 533622"/>
              <a:gd name="connsiteX26" fmla="*/ 332951 w 558033"/>
              <a:gd name="connsiteY26" fmla="*/ 292667 h 533622"/>
              <a:gd name="connsiteX27" fmla="*/ 342333 w 558033"/>
              <a:gd name="connsiteY27" fmla="*/ 298613 h 533622"/>
              <a:gd name="connsiteX28" fmla="*/ 343447 w 558033"/>
              <a:gd name="connsiteY28" fmla="*/ 298994 h 533622"/>
              <a:gd name="connsiteX29" fmla="*/ 344532 w 558033"/>
              <a:gd name="connsiteY29" fmla="*/ 299213 h 533622"/>
              <a:gd name="connsiteX30" fmla="*/ 349266 w 558033"/>
              <a:gd name="connsiteY30" fmla="*/ 300169 h 533622"/>
              <a:gd name="connsiteX31" fmla="*/ 366227 w 558033"/>
              <a:gd name="connsiteY31" fmla="*/ 283208 h 533622"/>
              <a:gd name="connsiteX32" fmla="*/ 366227 w 558033"/>
              <a:gd name="connsiteY32" fmla="*/ 173720 h 533622"/>
              <a:gd name="connsiteX33" fmla="*/ 349266 w 558033"/>
              <a:gd name="connsiteY33" fmla="*/ 156760 h 533622"/>
              <a:gd name="connsiteX34" fmla="*/ 332306 w 558033"/>
              <a:gd name="connsiteY34" fmla="*/ 173720 h 533622"/>
              <a:gd name="connsiteX35" fmla="*/ 332306 w 558033"/>
              <a:gd name="connsiteY35" fmla="*/ 235594 h 533622"/>
              <a:gd name="connsiteX36" fmla="*/ 284027 w 558033"/>
              <a:gd name="connsiteY36" fmla="*/ 171779 h 533622"/>
              <a:gd name="connsiteX37" fmla="*/ 281021 w 558033"/>
              <a:gd name="connsiteY37" fmla="*/ 169122 h 533622"/>
              <a:gd name="connsiteX38" fmla="*/ 264989 w 558033"/>
              <a:gd name="connsiteY38" fmla="*/ 156760 h 533622"/>
              <a:gd name="connsiteX39" fmla="*/ 214632 w 558033"/>
              <a:gd name="connsiteY39" fmla="*/ 156760 h 533622"/>
              <a:gd name="connsiteX40" fmla="*/ 197672 w 558033"/>
              <a:gd name="connsiteY40" fmla="*/ 173720 h 533622"/>
              <a:gd name="connsiteX41" fmla="*/ 197672 w 558033"/>
              <a:gd name="connsiteY41" fmla="*/ 283208 h 533622"/>
              <a:gd name="connsiteX42" fmla="*/ 214632 w 558033"/>
              <a:gd name="connsiteY42" fmla="*/ 300169 h 533622"/>
              <a:gd name="connsiteX43" fmla="*/ 231592 w 558033"/>
              <a:gd name="connsiteY43" fmla="*/ 283208 h 533622"/>
              <a:gd name="connsiteX44" fmla="*/ 231592 w 558033"/>
              <a:gd name="connsiteY44" fmla="*/ 173720 h 533622"/>
              <a:gd name="connsiteX45" fmla="*/ 214632 w 558033"/>
              <a:gd name="connsiteY45" fmla="*/ 156760 h 533622"/>
              <a:gd name="connsiteX46" fmla="*/ 117154 w 558033"/>
              <a:gd name="connsiteY46" fmla="*/ 156760 h 533622"/>
              <a:gd name="connsiteX47" fmla="*/ 100194 w 558033"/>
              <a:gd name="connsiteY47" fmla="*/ 173720 h 533622"/>
              <a:gd name="connsiteX48" fmla="*/ 100194 w 558033"/>
              <a:gd name="connsiteY48" fmla="*/ 283208 h 533622"/>
              <a:gd name="connsiteX49" fmla="*/ 100395 w 558033"/>
              <a:gd name="connsiteY49" fmla="*/ 284205 h 533622"/>
              <a:gd name="connsiteX50" fmla="*/ 100194 w 558033"/>
              <a:gd name="connsiteY50" fmla="*/ 285200 h 533622"/>
              <a:gd name="connsiteX51" fmla="*/ 117154 w 558033"/>
              <a:gd name="connsiteY51" fmla="*/ 302161 h 533622"/>
              <a:gd name="connsiteX52" fmla="*/ 170864 w 558033"/>
              <a:gd name="connsiteY52" fmla="*/ 302161 h 533622"/>
              <a:gd name="connsiteX53" fmla="*/ 187825 w 558033"/>
              <a:gd name="connsiteY53" fmla="*/ 285200 h 533622"/>
              <a:gd name="connsiteX54" fmla="*/ 170864 w 558033"/>
              <a:gd name="connsiteY54" fmla="*/ 268240 h 533622"/>
              <a:gd name="connsiteX55" fmla="*/ 134114 w 558033"/>
              <a:gd name="connsiteY55" fmla="*/ 268240 h 533622"/>
              <a:gd name="connsiteX56" fmla="*/ 134114 w 558033"/>
              <a:gd name="connsiteY56" fmla="*/ 173720 h 533622"/>
              <a:gd name="connsiteX57" fmla="*/ 117154 w 558033"/>
              <a:gd name="connsiteY57" fmla="*/ 156760 h 533622"/>
              <a:gd name="connsiteX58" fmla="*/ 281580 w 558033"/>
              <a:gd name="connsiteY58" fmla="*/ 0 h 533622"/>
              <a:gd name="connsiteX59" fmla="*/ 557439 w 558033"/>
              <a:gd name="connsiteY59" fmla="*/ 182561 h 533622"/>
              <a:gd name="connsiteX60" fmla="*/ 558033 w 558033"/>
              <a:gd name="connsiteY60" fmla="*/ 187342 h 533622"/>
              <a:gd name="connsiteX61" fmla="*/ 558033 w 558033"/>
              <a:gd name="connsiteY61" fmla="*/ 269822 h 533622"/>
              <a:gd name="connsiteX62" fmla="*/ 557408 w 558033"/>
              <a:gd name="connsiteY62" fmla="*/ 274839 h 533622"/>
              <a:gd name="connsiteX63" fmla="*/ 480255 w 558033"/>
              <a:gd name="connsiteY63" fmla="*/ 390631 h 533622"/>
              <a:gd name="connsiteX64" fmla="*/ 257731 w 558033"/>
              <a:gd name="connsiteY64" fmla="*/ 527186 h 533622"/>
              <a:gd name="connsiteX65" fmla="*/ 249978 w 558033"/>
              <a:gd name="connsiteY65" fmla="*/ 455749 h 533622"/>
              <a:gd name="connsiteX66" fmla="*/ 0 w 558033"/>
              <a:gd name="connsiteY66" fmla="*/ 228639 h 533622"/>
              <a:gd name="connsiteX67" fmla="*/ 281580 w 558033"/>
              <a:gd name="connsiteY67" fmla="*/ 0 h 533622"/>
              <a:gd name="connsiteX0" fmla="*/ 399787 w 565176"/>
              <a:gd name="connsiteY0" fmla="*/ 156760 h 533622"/>
              <a:gd name="connsiteX1" fmla="*/ 382827 w 565176"/>
              <a:gd name="connsiteY1" fmla="*/ 173720 h 533622"/>
              <a:gd name="connsiteX2" fmla="*/ 382827 w 565176"/>
              <a:gd name="connsiteY2" fmla="*/ 283208 h 533622"/>
              <a:gd name="connsiteX3" fmla="*/ 383028 w 565176"/>
              <a:gd name="connsiteY3" fmla="*/ 284205 h 533622"/>
              <a:gd name="connsiteX4" fmla="*/ 382827 w 565176"/>
              <a:gd name="connsiteY4" fmla="*/ 285201 h 533622"/>
              <a:gd name="connsiteX5" fmla="*/ 399787 w 565176"/>
              <a:gd name="connsiteY5" fmla="*/ 302161 h 533622"/>
              <a:gd name="connsiteX6" fmla="*/ 455000 w 565176"/>
              <a:gd name="connsiteY6" fmla="*/ 302161 h 533622"/>
              <a:gd name="connsiteX7" fmla="*/ 471960 w 565176"/>
              <a:gd name="connsiteY7" fmla="*/ 285201 h 533622"/>
              <a:gd name="connsiteX8" fmla="*/ 455000 w 565176"/>
              <a:gd name="connsiteY8" fmla="*/ 268241 h 533622"/>
              <a:gd name="connsiteX9" fmla="*/ 416747 w 565176"/>
              <a:gd name="connsiteY9" fmla="*/ 268241 h 533622"/>
              <a:gd name="connsiteX10" fmla="*/ 416747 w 565176"/>
              <a:gd name="connsiteY10" fmla="*/ 249183 h 533622"/>
              <a:gd name="connsiteX11" fmla="*/ 455000 w 565176"/>
              <a:gd name="connsiteY11" fmla="*/ 249183 h 533622"/>
              <a:gd name="connsiteX12" fmla="*/ 471960 w 565176"/>
              <a:gd name="connsiteY12" fmla="*/ 232223 h 533622"/>
              <a:gd name="connsiteX13" fmla="*/ 455000 w 565176"/>
              <a:gd name="connsiteY13" fmla="*/ 215263 h 533622"/>
              <a:gd name="connsiteX14" fmla="*/ 416747 w 565176"/>
              <a:gd name="connsiteY14" fmla="*/ 215263 h 533622"/>
              <a:gd name="connsiteX15" fmla="*/ 416747 w 565176"/>
              <a:gd name="connsiteY15" fmla="*/ 190680 h 533622"/>
              <a:gd name="connsiteX16" fmla="*/ 455000 w 565176"/>
              <a:gd name="connsiteY16" fmla="*/ 190680 h 533622"/>
              <a:gd name="connsiteX17" fmla="*/ 471960 w 565176"/>
              <a:gd name="connsiteY17" fmla="*/ 173720 h 533622"/>
              <a:gd name="connsiteX18" fmla="*/ 455000 w 565176"/>
              <a:gd name="connsiteY18" fmla="*/ 156760 h 533622"/>
              <a:gd name="connsiteX19" fmla="*/ 399788 w 565176"/>
              <a:gd name="connsiteY19" fmla="*/ 156760 h 533622"/>
              <a:gd name="connsiteX20" fmla="*/ 399787 w 565176"/>
              <a:gd name="connsiteY20" fmla="*/ 156760 h 533622"/>
              <a:gd name="connsiteX21" fmla="*/ 264989 w 565176"/>
              <a:gd name="connsiteY21" fmla="*/ 156760 h 533622"/>
              <a:gd name="connsiteX22" fmla="*/ 248029 w 565176"/>
              <a:gd name="connsiteY22" fmla="*/ 173720 h 533622"/>
              <a:gd name="connsiteX23" fmla="*/ 248029 w 565176"/>
              <a:gd name="connsiteY23" fmla="*/ 283208 h 533622"/>
              <a:gd name="connsiteX24" fmla="*/ 264989 w 565176"/>
              <a:gd name="connsiteY24" fmla="*/ 300169 h 533622"/>
              <a:gd name="connsiteX25" fmla="*/ 281949 w 565176"/>
              <a:gd name="connsiteY25" fmla="*/ 283208 h 533622"/>
              <a:gd name="connsiteX26" fmla="*/ 281949 w 565176"/>
              <a:gd name="connsiteY26" fmla="*/ 225254 h 533622"/>
              <a:gd name="connsiteX27" fmla="*/ 332951 w 565176"/>
              <a:gd name="connsiteY27" fmla="*/ 292667 h 533622"/>
              <a:gd name="connsiteX28" fmla="*/ 342333 w 565176"/>
              <a:gd name="connsiteY28" fmla="*/ 298613 h 533622"/>
              <a:gd name="connsiteX29" fmla="*/ 343447 w 565176"/>
              <a:gd name="connsiteY29" fmla="*/ 298994 h 533622"/>
              <a:gd name="connsiteX30" fmla="*/ 344532 w 565176"/>
              <a:gd name="connsiteY30" fmla="*/ 299213 h 533622"/>
              <a:gd name="connsiteX31" fmla="*/ 349266 w 565176"/>
              <a:gd name="connsiteY31" fmla="*/ 300169 h 533622"/>
              <a:gd name="connsiteX32" fmla="*/ 366227 w 565176"/>
              <a:gd name="connsiteY32" fmla="*/ 283208 h 533622"/>
              <a:gd name="connsiteX33" fmla="*/ 366227 w 565176"/>
              <a:gd name="connsiteY33" fmla="*/ 173720 h 533622"/>
              <a:gd name="connsiteX34" fmla="*/ 349266 w 565176"/>
              <a:gd name="connsiteY34" fmla="*/ 156760 h 533622"/>
              <a:gd name="connsiteX35" fmla="*/ 332306 w 565176"/>
              <a:gd name="connsiteY35" fmla="*/ 173720 h 533622"/>
              <a:gd name="connsiteX36" fmla="*/ 332306 w 565176"/>
              <a:gd name="connsiteY36" fmla="*/ 235594 h 533622"/>
              <a:gd name="connsiteX37" fmla="*/ 284027 w 565176"/>
              <a:gd name="connsiteY37" fmla="*/ 171779 h 533622"/>
              <a:gd name="connsiteX38" fmla="*/ 281021 w 565176"/>
              <a:gd name="connsiteY38" fmla="*/ 169122 h 533622"/>
              <a:gd name="connsiteX39" fmla="*/ 264989 w 565176"/>
              <a:gd name="connsiteY39" fmla="*/ 156760 h 533622"/>
              <a:gd name="connsiteX40" fmla="*/ 214632 w 565176"/>
              <a:gd name="connsiteY40" fmla="*/ 156760 h 533622"/>
              <a:gd name="connsiteX41" fmla="*/ 197672 w 565176"/>
              <a:gd name="connsiteY41" fmla="*/ 173720 h 533622"/>
              <a:gd name="connsiteX42" fmla="*/ 197672 w 565176"/>
              <a:gd name="connsiteY42" fmla="*/ 283208 h 533622"/>
              <a:gd name="connsiteX43" fmla="*/ 214632 w 565176"/>
              <a:gd name="connsiteY43" fmla="*/ 300169 h 533622"/>
              <a:gd name="connsiteX44" fmla="*/ 231592 w 565176"/>
              <a:gd name="connsiteY44" fmla="*/ 283208 h 533622"/>
              <a:gd name="connsiteX45" fmla="*/ 231592 w 565176"/>
              <a:gd name="connsiteY45" fmla="*/ 173720 h 533622"/>
              <a:gd name="connsiteX46" fmla="*/ 214632 w 565176"/>
              <a:gd name="connsiteY46" fmla="*/ 156760 h 533622"/>
              <a:gd name="connsiteX47" fmla="*/ 117154 w 565176"/>
              <a:gd name="connsiteY47" fmla="*/ 156760 h 533622"/>
              <a:gd name="connsiteX48" fmla="*/ 100194 w 565176"/>
              <a:gd name="connsiteY48" fmla="*/ 173720 h 533622"/>
              <a:gd name="connsiteX49" fmla="*/ 100194 w 565176"/>
              <a:gd name="connsiteY49" fmla="*/ 283208 h 533622"/>
              <a:gd name="connsiteX50" fmla="*/ 100395 w 565176"/>
              <a:gd name="connsiteY50" fmla="*/ 284205 h 533622"/>
              <a:gd name="connsiteX51" fmla="*/ 100194 w 565176"/>
              <a:gd name="connsiteY51" fmla="*/ 285200 h 533622"/>
              <a:gd name="connsiteX52" fmla="*/ 117154 w 565176"/>
              <a:gd name="connsiteY52" fmla="*/ 302161 h 533622"/>
              <a:gd name="connsiteX53" fmla="*/ 170864 w 565176"/>
              <a:gd name="connsiteY53" fmla="*/ 302161 h 533622"/>
              <a:gd name="connsiteX54" fmla="*/ 187825 w 565176"/>
              <a:gd name="connsiteY54" fmla="*/ 285200 h 533622"/>
              <a:gd name="connsiteX55" fmla="*/ 170864 w 565176"/>
              <a:gd name="connsiteY55" fmla="*/ 268240 h 533622"/>
              <a:gd name="connsiteX56" fmla="*/ 134114 w 565176"/>
              <a:gd name="connsiteY56" fmla="*/ 268240 h 533622"/>
              <a:gd name="connsiteX57" fmla="*/ 134114 w 565176"/>
              <a:gd name="connsiteY57" fmla="*/ 173720 h 533622"/>
              <a:gd name="connsiteX58" fmla="*/ 117154 w 565176"/>
              <a:gd name="connsiteY58" fmla="*/ 156760 h 533622"/>
              <a:gd name="connsiteX59" fmla="*/ 281580 w 565176"/>
              <a:gd name="connsiteY59" fmla="*/ 0 h 533622"/>
              <a:gd name="connsiteX60" fmla="*/ 557439 w 565176"/>
              <a:gd name="connsiteY60" fmla="*/ 182561 h 533622"/>
              <a:gd name="connsiteX61" fmla="*/ 565176 w 565176"/>
              <a:gd name="connsiteY61" fmla="*/ 204689 h 533622"/>
              <a:gd name="connsiteX62" fmla="*/ 558033 w 565176"/>
              <a:gd name="connsiteY62" fmla="*/ 269822 h 533622"/>
              <a:gd name="connsiteX63" fmla="*/ 557408 w 565176"/>
              <a:gd name="connsiteY63" fmla="*/ 274839 h 533622"/>
              <a:gd name="connsiteX64" fmla="*/ 480255 w 565176"/>
              <a:gd name="connsiteY64" fmla="*/ 390631 h 533622"/>
              <a:gd name="connsiteX65" fmla="*/ 257731 w 565176"/>
              <a:gd name="connsiteY65" fmla="*/ 527186 h 533622"/>
              <a:gd name="connsiteX66" fmla="*/ 249978 w 565176"/>
              <a:gd name="connsiteY66" fmla="*/ 455749 h 533622"/>
              <a:gd name="connsiteX67" fmla="*/ 0 w 565176"/>
              <a:gd name="connsiteY67" fmla="*/ 228639 h 533622"/>
              <a:gd name="connsiteX68" fmla="*/ 281580 w 565176"/>
              <a:gd name="connsiteY68" fmla="*/ 0 h 533622"/>
              <a:gd name="connsiteX0" fmla="*/ 399787 w 567292"/>
              <a:gd name="connsiteY0" fmla="*/ 156760 h 533622"/>
              <a:gd name="connsiteX1" fmla="*/ 382827 w 567292"/>
              <a:gd name="connsiteY1" fmla="*/ 173720 h 533622"/>
              <a:gd name="connsiteX2" fmla="*/ 382827 w 567292"/>
              <a:gd name="connsiteY2" fmla="*/ 283208 h 533622"/>
              <a:gd name="connsiteX3" fmla="*/ 383028 w 567292"/>
              <a:gd name="connsiteY3" fmla="*/ 284205 h 533622"/>
              <a:gd name="connsiteX4" fmla="*/ 382827 w 567292"/>
              <a:gd name="connsiteY4" fmla="*/ 285201 h 533622"/>
              <a:gd name="connsiteX5" fmla="*/ 399787 w 567292"/>
              <a:gd name="connsiteY5" fmla="*/ 302161 h 533622"/>
              <a:gd name="connsiteX6" fmla="*/ 455000 w 567292"/>
              <a:gd name="connsiteY6" fmla="*/ 302161 h 533622"/>
              <a:gd name="connsiteX7" fmla="*/ 471960 w 567292"/>
              <a:gd name="connsiteY7" fmla="*/ 285201 h 533622"/>
              <a:gd name="connsiteX8" fmla="*/ 455000 w 567292"/>
              <a:gd name="connsiteY8" fmla="*/ 268241 h 533622"/>
              <a:gd name="connsiteX9" fmla="*/ 416747 w 567292"/>
              <a:gd name="connsiteY9" fmla="*/ 268241 h 533622"/>
              <a:gd name="connsiteX10" fmla="*/ 416747 w 567292"/>
              <a:gd name="connsiteY10" fmla="*/ 249183 h 533622"/>
              <a:gd name="connsiteX11" fmla="*/ 455000 w 567292"/>
              <a:gd name="connsiteY11" fmla="*/ 249183 h 533622"/>
              <a:gd name="connsiteX12" fmla="*/ 471960 w 567292"/>
              <a:gd name="connsiteY12" fmla="*/ 232223 h 533622"/>
              <a:gd name="connsiteX13" fmla="*/ 455000 w 567292"/>
              <a:gd name="connsiteY13" fmla="*/ 215263 h 533622"/>
              <a:gd name="connsiteX14" fmla="*/ 416747 w 567292"/>
              <a:gd name="connsiteY14" fmla="*/ 215263 h 533622"/>
              <a:gd name="connsiteX15" fmla="*/ 416747 w 567292"/>
              <a:gd name="connsiteY15" fmla="*/ 190680 h 533622"/>
              <a:gd name="connsiteX16" fmla="*/ 455000 w 567292"/>
              <a:gd name="connsiteY16" fmla="*/ 190680 h 533622"/>
              <a:gd name="connsiteX17" fmla="*/ 471960 w 567292"/>
              <a:gd name="connsiteY17" fmla="*/ 173720 h 533622"/>
              <a:gd name="connsiteX18" fmla="*/ 455000 w 567292"/>
              <a:gd name="connsiteY18" fmla="*/ 156760 h 533622"/>
              <a:gd name="connsiteX19" fmla="*/ 399788 w 567292"/>
              <a:gd name="connsiteY19" fmla="*/ 156760 h 533622"/>
              <a:gd name="connsiteX20" fmla="*/ 399787 w 567292"/>
              <a:gd name="connsiteY20" fmla="*/ 156760 h 533622"/>
              <a:gd name="connsiteX21" fmla="*/ 264989 w 567292"/>
              <a:gd name="connsiteY21" fmla="*/ 156760 h 533622"/>
              <a:gd name="connsiteX22" fmla="*/ 248029 w 567292"/>
              <a:gd name="connsiteY22" fmla="*/ 173720 h 533622"/>
              <a:gd name="connsiteX23" fmla="*/ 248029 w 567292"/>
              <a:gd name="connsiteY23" fmla="*/ 283208 h 533622"/>
              <a:gd name="connsiteX24" fmla="*/ 264989 w 567292"/>
              <a:gd name="connsiteY24" fmla="*/ 300169 h 533622"/>
              <a:gd name="connsiteX25" fmla="*/ 281949 w 567292"/>
              <a:gd name="connsiteY25" fmla="*/ 283208 h 533622"/>
              <a:gd name="connsiteX26" fmla="*/ 281949 w 567292"/>
              <a:gd name="connsiteY26" fmla="*/ 225254 h 533622"/>
              <a:gd name="connsiteX27" fmla="*/ 332951 w 567292"/>
              <a:gd name="connsiteY27" fmla="*/ 292667 h 533622"/>
              <a:gd name="connsiteX28" fmla="*/ 342333 w 567292"/>
              <a:gd name="connsiteY28" fmla="*/ 298613 h 533622"/>
              <a:gd name="connsiteX29" fmla="*/ 343447 w 567292"/>
              <a:gd name="connsiteY29" fmla="*/ 298994 h 533622"/>
              <a:gd name="connsiteX30" fmla="*/ 344532 w 567292"/>
              <a:gd name="connsiteY30" fmla="*/ 299213 h 533622"/>
              <a:gd name="connsiteX31" fmla="*/ 349266 w 567292"/>
              <a:gd name="connsiteY31" fmla="*/ 300169 h 533622"/>
              <a:gd name="connsiteX32" fmla="*/ 366227 w 567292"/>
              <a:gd name="connsiteY32" fmla="*/ 283208 h 533622"/>
              <a:gd name="connsiteX33" fmla="*/ 366227 w 567292"/>
              <a:gd name="connsiteY33" fmla="*/ 173720 h 533622"/>
              <a:gd name="connsiteX34" fmla="*/ 349266 w 567292"/>
              <a:gd name="connsiteY34" fmla="*/ 156760 h 533622"/>
              <a:gd name="connsiteX35" fmla="*/ 332306 w 567292"/>
              <a:gd name="connsiteY35" fmla="*/ 173720 h 533622"/>
              <a:gd name="connsiteX36" fmla="*/ 332306 w 567292"/>
              <a:gd name="connsiteY36" fmla="*/ 235594 h 533622"/>
              <a:gd name="connsiteX37" fmla="*/ 284027 w 567292"/>
              <a:gd name="connsiteY37" fmla="*/ 171779 h 533622"/>
              <a:gd name="connsiteX38" fmla="*/ 281021 w 567292"/>
              <a:gd name="connsiteY38" fmla="*/ 169122 h 533622"/>
              <a:gd name="connsiteX39" fmla="*/ 264989 w 567292"/>
              <a:gd name="connsiteY39" fmla="*/ 156760 h 533622"/>
              <a:gd name="connsiteX40" fmla="*/ 214632 w 567292"/>
              <a:gd name="connsiteY40" fmla="*/ 156760 h 533622"/>
              <a:gd name="connsiteX41" fmla="*/ 197672 w 567292"/>
              <a:gd name="connsiteY41" fmla="*/ 173720 h 533622"/>
              <a:gd name="connsiteX42" fmla="*/ 197672 w 567292"/>
              <a:gd name="connsiteY42" fmla="*/ 283208 h 533622"/>
              <a:gd name="connsiteX43" fmla="*/ 214632 w 567292"/>
              <a:gd name="connsiteY43" fmla="*/ 300169 h 533622"/>
              <a:gd name="connsiteX44" fmla="*/ 231592 w 567292"/>
              <a:gd name="connsiteY44" fmla="*/ 283208 h 533622"/>
              <a:gd name="connsiteX45" fmla="*/ 231592 w 567292"/>
              <a:gd name="connsiteY45" fmla="*/ 173720 h 533622"/>
              <a:gd name="connsiteX46" fmla="*/ 214632 w 567292"/>
              <a:gd name="connsiteY46" fmla="*/ 156760 h 533622"/>
              <a:gd name="connsiteX47" fmla="*/ 117154 w 567292"/>
              <a:gd name="connsiteY47" fmla="*/ 156760 h 533622"/>
              <a:gd name="connsiteX48" fmla="*/ 100194 w 567292"/>
              <a:gd name="connsiteY48" fmla="*/ 173720 h 533622"/>
              <a:gd name="connsiteX49" fmla="*/ 100194 w 567292"/>
              <a:gd name="connsiteY49" fmla="*/ 283208 h 533622"/>
              <a:gd name="connsiteX50" fmla="*/ 100395 w 567292"/>
              <a:gd name="connsiteY50" fmla="*/ 284205 h 533622"/>
              <a:gd name="connsiteX51" fmla="*/ 100194 w 567292"/>
              <a:gd name="connsiteY51" fmla="*/ 285200 h 533622"/>
              <a:gd name="connsiteX52" fmla="*/ 117154 w 567292"/>
              <a:gd name="connsiteY52" fmla="*/ 302161 h 533622"/>
              <a:gd name="connsiteX53" fmla="*/ 170864 w 567292"/>
              <a:gd name="connsiteY53" fmla="*/ 302161 h 533622"/>
              <a:gd name="connsiteX54" fmla="*/ 187825 w 567292"/>
              <a:gd name="connsiteY54" fmla="*/ 285200 h 533622"/>
              <a:gd name="connsiteX55" fmla="*/ 170864 w 567292"/>
              <a:gd name="connsiteY55" fmla="*/ 268240 h 533622"/>
              <a:gd name="connsiteX56" fmla="*/ 134114 w 567292"/>
              <a:gd name="connsiteY56" fmla="*/ 268240 h 533622"/>
              <a:gd name="connsiteX57" fmla="*/ 134114 w 567292"/>
              <a:gd name="connsiteY57" fmla="*/ 173720 h 533622"/>
              <a:gd name="connsiteX58" fmla="*/ 117154 w 567292"/>
              <a:gd name="connsiteY58" fmla="*/ 156760 h 533622"/>
              <a:gd name="connsiteX59" fmla="*/ 281580 w 567292"/>
              <a:gd name="connsiteY59" fmla="*/ 0 h 533622"/>
              <a:gd name="connsiteX60" fmla="*/ 557439 w 567292"/>
              <a:gd name="connsiteY60" fmla="*/ 182561 h 533622"/>
              <a:gd name="connsiteX61" fmla="*/ 565176 w 567292"/>
              <a:gd name="connsiteY61" fmla="*/ 204689 h 533622"/>
              <a:gd name="connsiteX62" fmla="*/ 558033 w 567292"/>
              <a:gd name="connsiteY62" fmla="*/ 269822 h 533622"/>
              <a:gd name="connsiteX63" fmla="*/ 557408 w 567292"/>
              <a:gd name="connsiteY63" fmla="*/ 274839 h 533622"/>
              <a:gd name="connsiteX64" fmla="*/ 480255 w 567292"/>
              <a:gd name="connsiteY64" fmla="*/ 390631 h 533622"/>
              <a:gd name="connsiteX65" fmla="*/ 257731 w 567292"/>
              <a:gd name="connsiteY65" fmla="*/ 527186 h 533622"/>
              <a:gd name="connsiteX66" fmla="*/ 249978 w 567292"/>
              <a:gd name="connsiteY66" fmla="*/ 455749 h 533622"/>
              <a:gd name="connsiteX67" fmla="*/ 0 w 567292"/>
              <a:gd name="connsiteY67" fmla="*/ 228639 h 533622"/>
              <a:gd name="connsiteX68" fmla="*/ 281580 w 567292"/>
              <a:gd name="connsiteY68" fmla="*/ 0 h 533622"/>
              <a:gd name="connsiteX0" fmla="*/ 399787 w 566610"/>
              <a:gd name="connsiteY0" fmla="*/ 156760 h 533622"/>
              <a:gd name="connsiteX1" fmla="*/ 382827 w 566610"/>
              <a:gd name="connsiteY1" fmla="*/ 173720 h 533622"/>
              <a:gd name="connsiteX2" fmla="*/ 382827 w 566610"/>
              <a:gd name="connsiteY2" fmla="*/ 283208 h 533622"/>
              <a:gd name="connsiteX3" fmla="*/ 383028 w 566610"/>
              <a:gd name="connsiteY3" fmla="*/ 284205 h 533622"/>
              <a:gd name="connsiteX4" fmla="*/ 382827 w 566610"/>
              <a:gd name="connsiteY4" fmla="*/ 285201 h 533622"/>
              <a:gd name="connsiteX5" fmla="*/ 399787 w 566610"/>
              <a:gd name="connsiteY5" fmla="*/ 302161 h 533622"/>
              <a:gd name="connsiteX6" fmla="*/ 455000 w 566610"/>
              <a:gd name="connsiteY6" fmla="*/ 302161 h 533622"/>
              <a:gd name="connsiteX7" fmla="*/ 471960 w 566610"/>
              <a:gd name="connsiteY7" fmla="*/ 285201 h 533622"/>
              <a:gd name="connsiteX8" fmla="*/ 455000 w 566610"/>
              <a:gd name="connsiteY8" fmla="*/ 268241 h 533622"/>
              <a:gd name="connsiteX9" fmla="*/ 416747 w 566610"/>
              <a:gd name="connsiteY9" fmla="*/ 268241 h 533622"/>
              <a:gd name="connsiteX10" fmla="*/ 416747 w 566610"/>
              <a:gd name="connsiteY10" fmla="*/ 249183 h 533622"/>
              <a:gd name="connsiteX11" fmla="*/ 455000 w 566610"/>
              <a:gd name="connsiteY11" fmla="*/ 249183 h 533622"/>
              <a:gd name="connsiteX12" fmla="*/ 471960 w 566610"/>
              <a:gd name="connsiteY12" fmla="*/ 232223 h 533622"/>
              <a:gd name="connsiteX13" fmla="*/ 455000 w 566610"/>
              <a:gd name="connsiteY13" fmla="*/ 215263 h 533622"/>
              <a:gd name="connsiteX14" fmla="*/ 416747 w 566610"/>
              <a:gd name="connsiteY14" fmla="*/ 215263 h 533622"/>
              <a:gd name="connsiteX15" fmla="*/ 416747 w 566610"/>
              <a:gd name="connsiteY15" fmla="*/ 190680 h 533622"/>
              <a:gd name="connsiteX16" fmla="*/ 455000 w 566610"/>
              <a:gd name="connsiteY16" fmla="*/ 190680 h 533622"/>
              <a:gd name="connsiteX17" fmla="*/ 471960 w 566610"/>
              <a:gd name="connsiteY17" fmla="*/ 173720 h 533622"/>
              <a:gd name="connsiteX18" fmla="*/ 455000 w 566610"/>
              <a:gd name="connsiteY18" fmla="*/ 156760 h 533622"/>
              <a:gd name="connsiteX19" fmla="*/ 399788 w 566610"/>
              <a:gd name="connsiteY19" fmla="*/ 156760 h 533622"/>
              <a:gd name="connsiteX20" fmla="*/ 399787 w 566610"/>
              <a:gd name="connsiteY20" fmla="*/ 156760 h 533622"/>
              <a:gd name="connsiteX21" fmla="*/ 264989 w 566610"/>
              <a:gd name="connsiteY21" fmla="*/ 156760 h 533622"/>
              <a:gd name="connsiteX22" fmla="*/ 248029 w 566610"/>
              <a:gd name="connsiteY22" fmla="*/ 173720 h 533622"/>
              <a:gd name="connsiteX23" fmla="*/ 248029 w 566610"/>
              <a:gd name="connsiteY23" fmla="*/ 283208 h 533622"/>
              <a:gd name="connsiteX24" fmla="*/ 264989 w 566610"/>
              <a:gd name="connsiteY24" fmla="*/ 300169 h 533622"/>
              <a:gd name="connsiteX25" fmla="*/ 281949 w 566610"/>
              <a:gd name="connsiteY25" fmla="*/ 283208 h 533622"/>
              <a:gd name="connsiteX26" fmla="*/ 281949 w 566610"/>
              <a:gd name="connsiteY26" fmla="*/ 225254 h 533622"/>
              <a:gd name="connsiteX27" fmla="*/ 332951 w 566610"/>
              <a:gd name="connsiteY27" fmla="*/ 292667 h 533622"/>
              <a:gd name="connsiteX28" fmla="*/ 342333 w 566610"/>
              <a:gd name="connsiteY28" fmla="*/ 298613 h 533622"/>
              <a:gd name="connsiteX29" fmla="*/ 343447 w 566610"/>
              <a:gd name="connsiteY29" fmla="*/ 298994 h 533622"/>
              <a:gd name="connsiteX30" fmla="*/ 344532 w 566610"/>
              <a:gd name="connsiteY30" fmla="*/ 299213 h 533622"/>
              <a:gd name="connsiteX31" fmla="*/ 349266 w 566610"/>
              <a:gd name="connsiteY31" fmla="*/ 300169 h 533622"/>
              <a:gd name="connsiteX32" fmla="*/ 366227 w 566610"/>
              <a:gd name="connsiteY32" fmla="*/ 283208 h 533622"/>
              <a:gd name="connsiteX33" fmla="*/ 366227 w 566610"/>
              <a:gd name="connsiteY33" fmla="*/ 173720 h 533622"/>
              <a:gd name="connsiteX34" fmla="*/ 349266 w 566610"/>
              <a:gd name="connsiteY34" fmla="*/ 156760 h 533622"/>
              <a:gd name="connsiteX35" fmla="*/ 332306 w 566610"/>
              <a:gd name="connsiteY35" fmla="*/ 173720 h 533622"/>
              <a:gd name="connsiteX36" fmla="*/ 332306 w 566610"/>
              <a:gd name="connsiteY36" fmla="*/ 235594 h 533622"/>
              <a:gd name="connsiteX37" fmla="*/ 284027 w 566610"/>
              <a:gd name="connsiteY37" fmla="*/ 171779 h 533622"/>
              <a:gd name="connsiteX38" fmla="*/ 281021 w 566610"/>
              <a:gd name="connsiteY38" fmla="*/ 169122 h 533622"/>
              <a:gd name="connsiteX39" fmla="*/ 264989 w 566610"/>
              <a:gd name="connsiteY39" fmla="*/ 156760 h 533622"/>
              <a:gd name="connsiteX40" fmla="*/ 214632 w 566610"/>
              <a:gd name="connsiteY40" fmla="*/ 156760 h 533622"/>
              <a:gd name="connsiteX41" fmla="*/ 197672 w 566610"/>
              <a:gd name="connsiteY41" fmla="*/ 173720 h 533622"/>
              <a:gd name="connsiteX42" fmla="*/ 197672 w 566610"/>
              <a:gd name="connsiteY42" fmla="*/ 283208 h 533622"/>
              <a:gd name="connsiteX43" fmla="*/ 214632 w 566610"/>
              <a:gd name="connsiteY43" fmla="*/ 300169 h 533622"/>
              <a:gd name="connsiteX44" fmla="*/ 231592 w 566610"/>
              <a:gd name="connsiteY44" fmla="*/ 283208 h 533622"/>
              <a:gd name="connsiteX45" fmla="*/ 231592 w 566610"/>
              <a:gd name="connsiteY45" fmla="*/ 173720 h 533622"/>
              <a:gd name="connsiteX46" fmla="*/ 214632 w 566610"/>
              <a:gd name="connsiteY46" fmla="*/ 156760 h 533622"/>
              <a:gd name="connsiteX47" fmla="*/ 117154 w 566610"/>
              <a:gd name="connsiteY47" fmla="*/ 156760 h 533622"/>
              <a:gd name="connsiteX48" fmla="*/ 100194 w 566610"/>
              <a:gd name="connsiteY48" fmla="*/ 173720 h 533622"/>
              <a:gd name="connsiteX49" fmla="*/ 100194 w 566610"/>
              <a:gd name="connsiteY49" fmla="*/ 283208 h 533622"/>
              <a:gd name="connsiteX50" fmla="*/ 100395 w 566610"/>
              <a:gd name="connsiteY50" fmla="*/ 284205 h 533622"/>
              <a:gd name="connsiteX51" fmla="*/ 100194 w 566610"/>
              <a:gd name="connsiteY51" fmla="*/ 285200 h 533622"/>
              <a:gd name="connsiteX52" fmla="*/ 117154 w 566610"/>
              <a:gd name="connsiteY52" fmla="*/ 302161 h 533622"/>
              <a:gd name="connsiteX53" fmla="*/ 170864 w 566610"/>
              <a:gd name="connsiteY53" fmla="*/ 302161 h 533622"/>
              <a:gd name="connsiteX54" fmla="*/ 187825 w 566610"/>
              <a:gd name="connsiteY54" fmla="*/ 285200 h 533622"/>
              <a:gd name="connsiteX55" fmla="*/ 170864 w 566610"/>
              <a:gd name="connsiteY55" fmla="*/ 268240 h 533622"/>
              <a:gd name="connsiteX56" fmla="*/ 134114 w 566610"/>
              <a:gd name="connsiteY56" fmla="*/ 268240 h 533622"/>
              <a:gd name="connsiteX57" fmla="*/ 134114 w 566610"/>
              <a:gd name="connsiteY57" fmla="*/ 173720 h 533622"/>
              <a:gd name="connsiteX58" fmla="*/ 117154 w 566610"/>
              <a:gd name="connsiteY58" fmla="*/ 156760 h 533622"/>
              <a:gd name="connsiteX59" fmla="*/ 281580 w 566610"/>
              <a:gd name="connsiteY59" fmla="*/ 0 h 533622"/>
              <a:gd name="connsiteX60" fmla="*/ 557439 w 566610"/>
              <a:gd name="connsiteY60" fmla="*/ 182561 h 533622"/>
              <a:gd name="connsiteX61" fmla="*/ 565176 w 566610"/>
              <a:gd name="connsiteY61" fmla="*/ 204689 h 533622"/>
              <a:gd name="connsiteX62" fmla="*/ 557408 w 566610"/>
              <a:gd name="connsiteY62" fmla="*/ 274839 h 533622"/>
              <a:gd name="connsiteX63" fmla="*/ 480255 w 566610"/>
              <a:gd name="connsiteY63" fmla="*/ 390631 h 533622"/>
              <a:gd name="connsiteX64" fmla="*/ 257731 w 566610"/>
              <a:gd name="connsiteY64" fmla="*/ 527186 h 533622"/>
              <a:gd name="connsiteX65" fmla="*/ 249978 w 566610"/>
              <a:gd name="connsiteY65" fmla="*/ 455749 h 533622"/>
              <a:gd name="connsiteX66" fmla="*/ 0 w 566610"/>
              <a:gd name="connsiteY66" fmla="*/ 228639 h 533622"/>
              <a:gd name="connsiteX67" fmla="*/ 281580 w 566610"/>
              <a:gd name="connsiteY67" fmla="*/ 0 h 533622"/>
              <a:gd name="connsiteX0" fmla="*/ 399787 w 567191"/>
              <a:gd name="connsiteY0" fmla="*/ 156760 h 533622"/>
              <a:gd name="connsiteX1" fmla="*/ 382827 w 567191"/>
              <a:gd name="connsiteY1" fmla="*/ 173720 h 533622"/>
              <a:gd name="connsiteX2" fmla="*/ 382827 w 567191"/>
              <a:gd name="connsiteY2" fmla="*/ 283208 h 533622"/>
              <a:gd name="connsiteX3" fmla="*/ 383028 w 567191"/>
              <a:gd name="connsiteY3" fmla="*/ 284205 h 533622"/>
              <a:gd name="connsiteX4" fmla="*/ 382827 w 567191"/>
              <a:gd name="connsiteY4" fmla="*/ 285201 h 533622"/>
              <a:gd name="connsiteX5" fmla="*/ 399787 w 567191"/>
              <a:gd name="connsiteY5" fmla="*/ 302161 h 533622"/>
              <a:gd name="connsiteX6" fmla="*/ 455000 w 567191"/>
              <a:gd name="connsiteY6" fmla="*/ 302161 h 533622"/>
              <a:gd name="connsiteX7" fmla="*/ 471960 w 567191"/>
              <a:gd name="connsiteY7" fmla="*/ 285201 h 533622"/>
              <a:gd name="connsiteX8" fmla="*/ 455000 w 567191"/>
              <a:gd name="connsiteY8" fmla="*/ 268241 h 533622"/>
              <a:gd name="connsiteX9" fmla="*/ 416747 w 567191"/>
              <a:gd name="connsiteY9" fmla="*/ 268241 h 533622"/>
              <a:gd name="connsiteX10" fmla="*/ 416747 w 567191"/>
              <a:gd name="connsiteY10" fmla="*/ 249183 h 533622"/>
              <a:gd name="connsiteX11" fmla="*/ 455000 w 567191"/>
              <a:gd name="connsiteY11" fmla="*/ 249183 h 533622"/>
              <a:gd name="connsiteX12" fmla="*/ 471960 w 567191"/>
              <a:gd name="connsiteY12" fmla="*/ 232223 h 533622"/>
              <a:gd name="connsiteX13" fmla="*/ 455000 w 567191"/>
              <a:gd name="connsiteY13" fmla="*/ 215263 h 533622"/>
              <a:gd name="connsiteX14" fmla="*/ 416747 w 567191"/>
              <a:gd name="connsiteY14" fmla="*/ 215263 h 533622"/>
              <a:gd name="connsiteX15" fmla="*/ 416747 w 567191"/>
              <a:gd name="connsiteY15" fmla="*/ 190680 h 533622"/>
              <a:gd name="connsiteX16" fmla="*/ 455000 w 567191"/>
              <a:gd name="connsiteY16" fmla="*/ 190680 h 533622"/>
              <a:gd name="connsiteX17" fmla="*/ 471960 w 567191"/>
              <a:gd name="connsiteY17" fmla="*/ 173720 h 533622"/>
              <a:gd name="connsiteX18" fmla="*/ 455000 w 567191"/>
              <a:gd name="connsiteY18" fmla="*/ 156760 h 533622"/>
              <a:gd name="connsiteX19" fmla="*/ 399788 w 567191"/>
              <a:gd name="connsiteY19" fmla="*/ 156760 h 533622"/>
              <a:gd name="connsiteX20" fmla="*/ 399787 w 567191"/>
              <a:gd name="connsiteY20" fmla="*/ 156760 h 533622"/>
              <a:gd name="connsiteX21" fmla="*/ 264989 w 567191"/>
              <a:gd name="connsiteY21" fmla="*/ 156760 h 533622"/>
              <a:gd name="connsiteX22" fmla="*/ 248029 w 567191"/>
              <a:gd name="connsiteY22" fmla="*/ 173720 h 533622"/>
              <a:gd name="connsiteX23" fmla="*/ 248029 w 567191"/>
              <a:gd name="connsiteY23" fmla="*/ 283208 h 533622"/>
              <a:gd name="connsiteX24" fmla="*/ 264989 w 567191"/>
              <a:gd name="connsiteY24" fmla="*/ 300169 h 533622"/>
              <a:gd name="connsiteX25" fmla="*/ 281949 w 567191"/>
              <a:gd name="connsiteY25" fmla="*/ 283208 h 533622"/>
              <a:gd name="connsiteX26" fmla="*/ 281949 w 567191"/>
              <a:gd name="connsiteY26" fmla="*/ 225254 h 533622"/>
              <a:gd name="connsiteX27" fmla="*/ 332951 w 567191"/>
              <a:gd name="connsiteY27" fmla="*/ 292667 h 533622"/>
              <a:gd name="connsiteX28" fmla="*/ 342333 w 567191"/>
              <a:gd name="connsiteY28" fmla="*/ 298613 h 533622"/>
              <a:gd name="connsiteX29" fmla="*/ 343447 w 567191"/>
              <a:gd name="connsiteY29" fmla="*/ 298994 h 533622"/>
              <a:gd name="connsiteX30" fmla="*/ 344532 w 567191"/>
              <a:gd name="connsiteY30" fmla="*/ 299213 h 533622"/>
              <a:gd name="connsiteX31" fmla="*/ 349266 w 567191"/>
              <a:gd name="connsiteY31" fmla="*/ 300169 h 533622"/>
              <a:gd name="connsiteX32" fmla="*/ 366227 w 567191"/>
              <a:gd name="connsiteY32" fmla="*/ 283208 h 533622"/>
              <a:gd name="connsiteX33" fmla="*/ 366227 w 567191"/>
              <a:gd name="connsiteY33" fmla="*/ 173720 h 533622"/>
              <a:gd name="connsiteX34" fmla="*/ 349266 w 567191"/>
              <a:gd name="connsiteY34" fmla="*/ 156760 h 533622"/>
              <a:gd name="connsiteX35" fmla="*/ 332306 w 567191"/>
              <a:gd name="connsiteY35" fmla="*/ 173720 h 533622"/>
              <a:gd name="connsiteX36" fmla="*/ 332306 w 567191"/>
              <a:gd name="connsiteY36" fmla="*/ 235594 h 533622"/>
              <a:gd name="connsiteX37" fmla="*/ 284027 w 567191"/>
              <a:gd name="connsiteY37" fmla="*/ 171779 h 533622"/>
              <a:gd name="connsiteX38" fmla="*/ 281021 w 567191"/>
              <a:gd name="connsiteY38" fmla="*/ 169122 h 533622"/>
              <a:gd name="connsiteX39" fmla="*/ 264989 w 567191"/>
              <a:gd name="connsiteY39" fmla="*/ 156760 h 533622"/>
              <a:gd name="connsiteX40" fmla="*/ 214632 w 567191"/>
              <a:gd name="connsiteY40" fmla="*/ 156760 h 533622"/>
              <a:gd name="connsiteX41" fmla="*/ 197672 w 567191"/>
              <a:gd name="connsiteY41" fmla="*/ 173720 h 533622"/>
              <a:gd name="connsiteX42" fmla="*/ 197672 w 567191"/>
              <a:gd name="connsiteY42" fmla="*/ 283208 h 533622"/>
              <a:gd name="connsiteX43" fmla="*/ 214632 w 567191"/>
              <a:gd name="connsiteY43" fmla="*/ 300169 h 533622"/>
              <a:gd name="connsiteX44" fmla="*/ 231592 w 567191"/>
              <a:gd name="connsiteY44" fmla="*/ 283208 h 533622"/>
              <a:gd name="connsiteX45" fmla="*/ 231592 w 567191"/>
              <a:gd name="connsiteY45" fmla="*/ 173720 h 533622"/>
              <a:gd name="connsiteX46" fmla="*/ 214632 w 567191"/>
              <a:gd name="connsiteY46" fmla="*/ 156760 h 533622"/>
              <a:gd name="connsiteX47" fmla="*/ 117154 w 567191"/>
              <a:gd name="connsiteY47" fmla="*/ 156760 h 533622"/>
              <a:gd name="connsiteX48" fmla="*/ 100194 w 567191"/>
              <a:gd name="connsiteY48" fmla="*/ 173720 h 533622"/>
              <a:gd name="connsiteX49" fmla="*/ 100194 w 567191"/>
              <a:gd name="connsiteY49" fmla="*/ 283208 h 533622"/>
              <a:gd name="connsiteX50" fmla="*/ 100395 w 567191"/>
              <a:gd name="connsiteY50" fmla="*/ 284205 h 533622"/>
              <a:gd name="connsiteX51" fmla="*/ 100194 w 567191"/>
              <a:gd name="connsiteY51" fmla="*/ 285200 h 533622"/>
              <a:gd name="connsiteX52" fmla="*/ 117154 w 567191"/>
              <a:gd name="connsiteY52" fmla="*/ 302161 h 533622"/>
              <a:gd name="connsiteX53" fmla="*/ 170864 w 567191"/>
              <a:gd name="connsiteY53" fmla="*/ 302161 h 533622"/>
              <a:gd name="connsiteX54" fmla="*/ 187825 w 567191"/>
              <a:gd name="connsiteY54" fmla="*/ 285200 h 533622"/>
              <a:gd name="connsiteX55" fmla="*/ 170864 w 567191"/>
              <a:gd name="connsiteY55" fmla="*/ 268240 h 533622"/>
              <a:gd name="connsiteX56" fmla="*/ 134114 w 567191"/>
              <a:gd name="connsiteY56" fmla="*/ 268240 h 533622"/>
              <a:gd name="connsiteX57" fmla="*/ 134114 w 567191"/>
              <a:gd name="connsiteY57" fmla="*/ 173720 h 533622"/>
              <a:gd name="connsiteX58" fmla="*/ 117154 w 567191"/>
              <a:gd name="connsiteY58" fmla="*/ 156760 h 533622"/>
              <a:gd name="connsiteX59" fmla="*/ 281580 w 567191"/>
              <a:gd name="connsiteY59" fmla="*/ 0 h 533622"/>
              <a:gd name="connsiteX60" fmla="*/ 557439 w 567191"/>
              <a:gd name="connsiteY60" fmla="*/ 182561 h 533622"/>
              <a:gd name="connsiteX61" fmla="*/ 566196 w 567191"/>
              <a:gd name="connsiteY61" fmla="*/ 207750 h 533622"/>
              <a:gd name="connsiteX62" fmla="*/ 557408 w 567191"/>
              <a:gd name="connsiteY62" fmla="*/ 274839 h 533622"/>
              <a:gd name="connsiteX63" fmla="*/ 480255 w 567191"/>
              <a:gd name="connsiteY63" fmla="*/ 390631 h 533622"/>
              <a:gd name="connsiteX64" fmla="*/ 257731 w 567191"/>
              <a:gd name="connsiteY64" fmla="*/ 527186 h 533622"/>
              <a:gd name="connsiteX65" fmla="*/ 249978 w 567191"/>
              <a:gd name="connsiteY65" fmla="*/ 455749 h 533622"/>
              <a:gd name="connsiteX66" fmla="*/ 0 w 567191"/>
              <a:gd name="connsiteY66" fmla="*/ 228639 h 533622"/>
              <a:gd name="connsiteX67" fmla="*/ 281580 w 567191"/>
              <a:gd name="connsiteY67" fmla="*/ 0 h 533622"/>
              <a:gd name="connsiteX0" fmla="*/ 399787 w 567191"/>
              <a:gd name="connsiteY0" fmla="*/ 156760 h 533622"/>
              <a:gd name="connsiteX1" fmla="*/ 382827 w 567191"/>
              <a:gd name="connsiteY1" fmla="*/ 173720 h 533622"/>
              <a:gd name="connsiteX2" fmla="*/ 382827 w 567191"/>
              <a:gd name="connsiteY2" fmla="*/ 283208 h 533622"/>
              <a:gd name="connsiteX3" fmla="*/ 383028 w 567191"/>
              <a:gd name="connsiteY3" fmla="*/ 284205 h 533622"/>
              <a:gd name="connsiteX4" fmla="*/ 382827 w 567191"/>
              <a:gd name="connsiteY4" fmla="*/ 285201 h 533622"/>
              <a:gd name="connsiteX5" fmla="*/ 399787 w 567191"/>
              <a:gd name="connsiteY5" fmla="*/ 302161 h 533622"/>
              <a:gd name="connsiteX6" fmla="*/ 455000 w 567191"/>
              <a:gd name="connsiteY6" fmla="*/ 302161 h 533622"/>
              <a:gd name="connsiteX7" fmla="*/ 471960 w 567191"/>
              <a:gd name="connsiteY7" fmla="*/ 285201 h 533622"/>
              <a:gd name="connsiteX8" fmla="*/ 455000 w 567191"/>
              <a:gd name="connsiteY8" fmla="*/ 268241 h 533622"/>
              <a:gd name="connsiteX9" fmla="*/ 416747 w 567191"/>
              <a:gd name="connsiteY9" fmla="*/ 268241 h 533622"/>
              <a:gd name="connsiteX10" fmla="*/ 416747 w 567191"/>
              <a:gd name="connsiteY10" fmla="*/ 249183 h 533622"/>
              <a:gd name="connsiteX11" fmla="*/ 455000 w 567191"/>
              <a:gd name="connsiteY11" fmla="*/ 249183 h 533622"/>
              <a:gd name="connsiteX12" fmla="*/ 471960 w 567191"/>
              <a:gd name="connsiteY12" fmla="*/ 232223 h 533622"/>
              <a:gd name="connsiteX13" fmla="*/ 455000 w 567191"/>
              <a:gd name="connsiteY13" fmla="*/ 215263 h 533622"/>
              <a:gd name="connsiteX14" fmla="*/ 416747 w 567191"/>
              <a:gd name="connsiteY14" fmla="*/ 215263 h 533622"/>
              <a:gd name="connsiteX15" fmla="*/ 416747 w 567191"/>
              <a:gd name="connsiteY15" fmla="*/ 190680 h 533622"/>
              <a:gd name="connsiteX16" fmla="*/ 455000 w 567191"/>
              <a:gd name="connsiteY16" fmla="*/ 190680 h 533622"/>
              <a:gd name="connsiteX17" fmla="*/ 471960 w 567191"/>
              <a:gd name="connsiteY17" fmla="*/ 173720 h 533622"/>
              <a:gd name="connsiteX18" fmla="*/ 455000 w 567191"/>
              <a:gd name="connsiteY18" fmla="*/ 156760 h 533622"/>
              <a:gd name="connsiteX19" fmla="*/ 399788 w 567191"/>
              <a:gd name="connsiteY19" fmla="*/ 156760 h 533622"/>
              <a:gd name="connsiteX20" fmla="*/ 399787 w 567191"/>
              <a:gd name="connsiteY20" fmla="*/ 156760 h 533622"/>
              <a:gd name="connsiteX21" fmla="*/ 264989 w 567191"/>
              <a:gd name="connsiteY21" fmla="*/ 156760 h 533622"/>
              <a:gd name="connsiteX22" fmla="*/ 248029 w 567191"/>
              <a:gd name="connsiteY22" fmla="*/ 173720 h 533622"/>
              <a:gd name="connsiteX23" fmla="*/ 248029 w 567191"/>
              <a:gd name="connsiteY23" fmla="*/ 283208 h 533622"/>
              <a:gd name="connsiteX24" fmla="*/ 264989 w 567191"/>
              <a:gd name="connsiteY24" fmla="*/ 300169 h 533622"/>
              <a:gd name="connsiteX25" fmla="*/ 281949 w 567191"/>
              <a:gd name="connsiteY25" fmla="*/ 283208 h 533622"/>
              <a:gd name="connsiteX26" fmla="*/ 281949 w 567191"/>
              <a:gd name="connsiteY26" fmla="*/ 225254 h 533622"/>
              <a:gd name="connsiteX27" fmla="*/ 332951 w 567191"/>
              <a:gd name="connsiteY27" fmla="*/ 292667 h 533622"/>
              <a:gd name="connsiteX28" fmla="*/ 342333 w 567191"/>
              <a:gd name="connsiteY28" fmla="*/ 298613 h 533622"/>
              <a:gd name="connsiteX29" fmla="*/ 343447 w 567191"/>
              <a:gd name="connsiteY29" fmla="*/ 298994 h 533622"/>
              <a:gd name="connsiteX30" fmla="*/ 344532 w 567191"/>
              <a:gd name="connsiteY30" fmla="*/ 299213 h 533622"/>
              <a:gd name="connsiteX31" fmla="*/ 349266 w 567191"/>
              <a:gd name="connsiteY31" fmla="*/ 300169 h 533622"/>
              <a:gd name="connsiteX32" fmla="*/ 366227 w 567191"/>
              <a:gd name="connsiteY32" fmla="*/ 283208 h 533622"/>
              <a:gd name="connsiteX33" fmla="*/ 366227 w 567191"/>
              <a:gd name="connsiteY33" fmla="*/ 173720 h 533622"/>
              <a:gd name="connsiteX34" fmla="*/ 349266 w 567191"/>
              <a:gd name="connsiteY34" fmla="*/ 156760 h 533622"/>
              <a:gd name="connsiteX35" fmla="*/ 332306 w 567191"/>
              <a:gd name="connsiteY35" fmla="*/ 173720 h 533622"/>
              <a:gd name="connsiteX36" fmla="*/ 332306 w 567191"/>
              <a:gd name="connsiteY36" fmla="*/ 235594 h 533622"/>
              <a:gd name="connsiteX37" fmla="*/ 284027 w 567191"/>
              <a:gd name="connsiteY37" fmla="*/ 171779 h 533622"/>
              <a:gd name="connsiteX38" fmla="*/ 281021 w 567191"/>
              <a:gd name="connsiteY38" fmla="*/ 169122 h 533622"/>
              <a:gd name="connsiteX39" fmla="*/ 264989 w 567191"/>
              <a:gd name="connsiteY39" fmla="*/ 156760 h 533622"/>
              <a:gd name="connsiteX40" fmla="*/ 214632 w 567191"/>
              <a:gd name="connsiteY40" fmla="*/ 156760 h 533622"/>
              <a:gd name="connsiteX41" fmla="*/ 197672 w 567191"/>
              <a:gd name="connsiteY41" fmla="*/ 173720 h 533622"/>
              <a:gd name="connsiteX42" fmla="*/ 197672 w 567191"/>
              <a:gd name="connsiteY42" fmla="*/ 283208 h 533622"/>
              <a:gd name="connsiteX43" fmla="*/ 214632 w 567191"/>
              <a:gd name="connsiteY43" fmla="*/ 300169 h 533622"/>
              <a:gd name="connsiteX44" fmla="*/ 231592 w 567191"/>
              <a:gd name="connsiteY44" fmla="*/ 283208 h 533622"/>
              <a:gd name="connsiteX45" fmla="*/ 231592 w 567191"/>
              <a:gd name="connsiteY45" fmla="*/ 173720 h 533622"/>
              <a:gd name="connsiteX46" fmla="*/ 214632 w 567191"/>
              <a:gd name="connsiteY46" fmla="*/ 156760 h 533622"/>
              <a:gd name="connsiteX47" fmla="*/ 117154 w 567191"/>
              <a:gd name="connsiteY47" fmla="*/ 156760 h 533622"/>
              <a:gd name="connsiteX48" fmla="*/ 100194 w 567191"/>
              <a:gd name="connsiteY48" fmla="*/ 173720 h 533622"/>
              <a:gd name="connsiteX49" fmla="*/ 100194 w 567191"/>
              <a:gd name="connsiteY49" fmla="*/ 283208 h 533622"/>
              <a:gd name="connsiteX50" fmla="*/ 100395 w 567191"/>
              <a:gd name="connsiteY50" fmla="*/ 284205 h 533622"/>
              <a:gd name="connsiteX51" fmla="*/ 100194 w 567191"/>
              <a:gd name="connsiteY51" fmla="*/ 285200 h 533622"/>
              <a:gd name="connsiteX52" fmla="*/ 117154 w 567191"/>
              <a:gd name="connsiteY52" fmla="*/ 302161 h 533622"/>
              <a:gd name="connsiteX53" fmla="*/ 170864 w 567191"/>
              <a:gd name="connsiteY53" fmla="*/ 302161 h 533622"/>
              <a:gd name="connsiteX54" fmla="*/ 187825 w 567191"/>
              <a:gd name="connsiteY54" fmla="*/ 285200 h 533622"/>
              <a:gd name="connsiteX55" fmla="*/ 170864 w 567191"/>
              <a:gd name="connsiteY55" fmla="*/ 268240 h 533622"/>
              <a:gd name="connsiteX56" fmla="*/ 134114 w 567191"/>
              <a:gd name="connsiteY56" fmla="*/ 268240 h 533622"/>
              <a:gd name="connsiteX57" fmla="*/ 134114 w 567191"/>
              <a:gd name="connsiteY57" fmla="*/ 173720 h 533622"/>
              <a:gd name="connsiteX58" fmla="*/ 117154 w 567191"/>
              <a:gd name="connsiteY58" fmla="*/ 156760 h 533622"/>
              <a:gd name="connsiteX59" fmla="*/ 281580 w 567191"/>
              <a:gd name="connsiteY59" fmla="*/ 0 h 533622"/>
              <a:gd name="connsiteX60" fmla="*/ 557439 w 567191"/>
              <a:gd name="connsiteY60" fmla="*/ 182561 h 533622"/>
              <a:gd name="connsiteX61" fmla="*/ 566196 w 567191"/>
              <a:gd name="connsiteY61" fmla="*/ 207750 h 533622"/>
              <a:gd name="connsiteX62" fmla="*/ 557408 w 567191"/>
              <a:gd name="connsiteY62" fmla="*/ 274839 h 533622"/>
              <a:gd name="connsiteX63" fmla="*/ 480255 w 567191"/>
              <a:gd name="connsiteY63" fmla="*/ 390631 h 533622"/>
              <a:gd name="connsiteX64" fmla="*/ 257731 w 567191"/>
              <a:gd name="connsiteY64" fmla="*/ 527186 h 533622"/>
              <a:gd name="connsiteX65" fmla="*/ 249978 w 567191"/>
              <a:gd name="connsiteY65" fmla="*/ 455749 h 533622"/>
              <a:gd name="connsiteX66" fmla="*/ 0 w 567191"/>
              <a:gd name="connsiteY66" fmla="*/ 228639 h 533622"/>
              <a:gd name="connsiteX67" fmla="*/ 281580 w 567191"/>
              <a:gd name="connsiteY67" fmla="*/ 0 h 533622"/>
              <a:gd name="connsiteX0" fmla="*/ 399787 w 567191"/>
              <a:gd name="connsiteY0" fmla="*/ 156814 h 533676"/>
              <a:gd name="connsiteX1" fmla="*/ 382827 w 567191"/>
              <a:gd name="connsiteY1" fmla="*/ 173774 h 533676"/>
              <a:gd name="connsiteX2" fmla="*/ 382827 w 567191"/>
              <a:gd name="connsiteY2" fmla="*/ 283262 h 533676"/>
              <a:gd name="connsiteX3" fmla="*/ 383028 w 567191"/>
              <a:gd name="connsiteY3" fmla="*/ 284259 h 533676"/>
              <a:gd name="connsiteX4" fmla="*/ 382827 w 567191"/>
              <a:gd name="connsiteY4" fmla="*/ 285255 h 533676"/>
              <a:gd name="connsiteX5" fmla="*/ 399787 w 567191"/>
              <a:gd name="connsiteY5" fmla="*/ 302215 h 533676"/>
              <a:gd name="connsiteX6" fmla="*/ 455000 w 567191"/>
              <a:gd name="connsiteY6" fmla="*/ 302215 h 533676"/>
              <a:gd name="connsiteX7" fmla="*/ 471960 w 567191"/>
              <a:gd name="connsiteY7" fmla="*/ 285255 h 533676"/>
              <a:gd name="connsiteX8" fmla="*/ 455000 w 567191"/>
              <a:gd name="connsiteY8" fmla="*/ 268295 h 533676"/>
              <a:gd name="connsiteX9" fmla="*/ 416747 w 567191"/>
              <a:gd name="connsiteY9" fmla="*/ 268295 h 533676"/>
              <a:gd name="connsiteX10" fmla="*/ 416747 w 567191"/>
              <a:gd name="connsiteY10" fmla="*/ 249237 h 533676"/>
              <a:gd name="connsiteX11" fmla="*/ 455000 w 567191"/>
              <a:gd name="connsiteY11" fmla="*/ 249237 h 533676"/>
              <a:gd name="connsiteX12" fmla="*/ 471960 w 567191"/>
              <a:gd name="connsiteY12" fmla="*/ 232277 h 533676"/>
              <a:gd name="connsiteX13" fmla="*/ 455000 w 567191"/>
              <a:gd name="connsiteY13" fmla="*/ 215317 h 533676"/>
              <a:gd name="connsiteX14" fmla="*/ 416747 w 567191"/>
              <a:gd name="connsiteY14" fmla="*/ 215317 h 533676"/>
              <a:gd name="connsiteX15" fmla="*/ 416747 w 567191"/>
              <a:gd name="connsiteY15" fmla="*/ 190734 h 533676"/>
              <a:gd name="connsiteX16" fmla="*/ 455000 w 567191"/>
              <a:gd name="connsiteY16" fmla="*/ 190734 h 533676"/>
              <a:gd name="connsiteX17" fmla="*/ 471960 w 567191"/>
              <a:gd name="connsiteY17" fmla="*/ 173774 h 533676"/>
              <a:gd name="connsiteX18" fmla="*/ 455000 w 567191"/>
              <a:gd name="connsiteY18" fmla="*/ 156814 h 533676"/>
              <a:gd name="connsiteX19" fmla="*/ 399788 w 567191"/>
              <a:gd name="connsiteY19" fmla="*/ 156814 h 533676"/>
              <a:gd name="connsiteX20" fmla="*/ 399787 w 567191"/>
              <a:gd name="connsiteY20" fmla="*/ 156814 h 533676"/>
              <a:gd name="connsiteX21" fmla="*/ 264989 w 567191"/>
              <a:gd name="connsiteY21" fmla="*/ 156814 h 533676"/>
              <a:gd name="connsiteX22" fmla="*/ 248029 w 567191"/>
              <a:gd name="connsiteY22" fmla="*/ 173774 h 533676"/>
              <a:gd name="connsiteX23" fmla="*/ 248029 w 567191"/>
              <a:gd name="connsiteY23" fmla="*/ 283262 h 533676"/>
              <a:gd name="connsiteX24" fmla="*/ 264989 w 567191"/>
              <a:gd name="connsiteY24" fmla="*/ 300223 h 533676"/>
              <a:gd name="connsiteX25" fmla="*/ 281949 w 567191"/>
              <a:gd name="connsiteY25" fmla="*/ 283262 h 533676"/>
              <a:gd name="connsiteX26" fmla="*/ 281949 w 567191"/>
              <a:gd name="connsiteY26" fmla="*/ 225308 h 533676"/>
              <a:gd name="connsiteX27" fmla="*/ 332951 w 567191"/>
              <a:gd name="connsiteY27" fmla="*/ 292721 h 533676"/>
              <a:gd name="connsiteX28" fmla="*/ 342333 w 567191"/>
              <a:gd name="connsiteY28" fmla="*/ 298667 h 533676"/>
              <a:gd name="connsiteX29" fmla="*/ 343447 w 567191"/>
              <a:gd name="connsiteY29" fmla="*/ 299048 h 533676"/>
              <a:gd name="connsiteX30" fmla="*/ 344532 w 567191"/>
              <a:gd name="connsiteY30" fmla="*/ 299267 h 533676"/>
              <a:gd name="connsiteX31" fmla="*/ 349266 w 567191"/>
              <a:gd name="connsiteY31" fmla="*/ 300223 h 533676"/>
              <a:gd name="connsiteX32" fmla="*/ 366227 w 567191"/>
              <a:gd name="connsiteY32" fmla="*/ 283262 h 533676"/>
              <a:gd name="connsiteX33" fmla="*/ 366227 w 567191"/>
              <a:gd name="connsiteY33" fmla="*/ 173774 h 533676"/>
              <a:gd name="connsiteX34" fmla="*/ 349266 w 567191"/>
              <a:gd name="connsiteY34" fmla="*/ 156814 h 533676"/>
              <a:gd name="connsiteX35" fmla="*/ 332306 w 567191"/>
              <a:gd name="connsiteY35" fmla="*/ 173774 h 533676"/>
              <a:gd name="connsiteX36" fmla="*/ 332306 w 567191"/>
              <a:gd name="connsiteY36" fmla="*/ 235648 h 533676"/>
              <a:gd name="connsiteX37" fmla="*/ 284027 w 567191"/>
              <a:gd name="connsiteY37" fmla="*/ 171833 h 533676"/>
              <a:gd name="connsiteX38" fmla="*/ 281021 w 567191"/>
              <a:gd name="connsiteY38" fmla="*/ 169176 h 533676"/>
              <a:gd name="connsiteX39" fmla="*/ 264989 w 567191"/>
              <a:gd name="connsiteY39" fmla="*/ 156814 h 533676"/>
              <a:gd name="connsiteX40" fmla="*/ 214632 w 567191"/>
              <a:gd name="connsiteY40" fmla="*/ 156814 h 533676"/>
              <a:gd name="connsiteX41" fmla="*/ 197672 w 567191"/>
              <a:gd name="connsiteY41" fmla="*/ 173774 h 533676"/>
              <a:gd name="connsiteX42" fmla="*/ 197672 w 567191"/>
              <a:gd name="connsiteY42" fmla="*/ 283262 h 533676"/>
              <a:gd name="connsiteX43" fmla="*/ 214632 w 567191"/>
              <a:gd name="connsiteY43" fmla="*/ 300223 h 533676"/>
              <a:gd name="connsiteX44" fmla="*/ 231592 w 567191"/>
              <a:gd name="connsiteY44" fmla="*/ 283262 h 533676"/>
              <a:gd name="connsiteX45" fmla="*/ 231592 w 567191"/>
              <a:gd name="connsiteY45" fmla="*/ 173774 h 533676"/>
              <a:gd name="connsiteX46" fmla="*/ 214632 w 567191"/>
              <a:gd name="connsiteY46" fmla="*/ 156814 h 533676"/>
              <a:gd name="connsiteX47" fmla="*/ 117154 w 567191"/>
              <a:gd name="connsiteY47" fmla="*/ 156814 h 533676"/>
              <a:gd name="connsiteX48" fmla="*/ 100194 w 567191"/>
              <a:gd name="connsiteY48" fmla="*/ 173774 h 533676"/>
              <a:gd name="connsiteX49" fmla="*/ 100194 w 567191"/>
              <a:gd name="connsiteY49" fmla="*/ 283262 h 533676"/>
              <a:gd name="connsiteX50" fmla="*/ 100395 w 567191"/>
              <a:gd name="connsiteY50" fmla="*/ 284259 h 533676"/>
              <a:gd name="connsiteX51" fmla="*/ 100194 w 567191"/>
              <a:gd name="connsiteY51" fmla="*/ 285254 h 533676"/>
              <a:gd name="connsiteX52" fmla="*/ 117154 w 567191"/>
              <a:gd name="connsiteY52" fmla="*/ 302215 h 533676"/>
              <a:gd name="connsiteX53" fmla="*/ 170864 w 567191"/>
              <a:gd name="connsiteY53" fmla="*/ 302215 h 533676"/>
              <a:gd name="connsiteX54" fmla="*/ 187825 w 567191"/>
              <a:gd name="connsiteY54" fmla="*/ 285254 h 533676"/>
              <a:gd name="connsiteX55" fmla="*/ 170864 w 567191"/>
              <a:gd name="connsiteY55" fmla="*/ 268294 h 533676"/>
              <a:gd name="connsiteX56" fmla="*/ 134114 w 567191"/>
              <a:gd name="connsiteY56" fmla="*/ 268294 h 533676"/>
              <a:gd name="connsiteX57" fmla="*/ 134114 w 567191"/>
              <a:gd name="connsiteY57" fmla="*/ 173774 h 533676"/>
              <a:gd name="connsiteX58" fmla="*/ 117154 w 567191"/>
              <a:gd name="connsiteY58" fmla="*/ 156814 h 533676"/>
              <a:gd name="connsiteX59" fmla="*/ 281580 w 567191"/>
              <a:gd name="connsiteY59" fmla="*/ 54 h 533676"/>
              <a:gd name="connsiteX60" fmla="*/ 566196 w 567191"/>
              <a:gd name="connsiteY60" fmla="*/ 207804 h 533676"/>
              <a:gd name="connsiteX61" fmla="*/ 557408 w 567191"/>
              <a:gd name="connsiteY61" fmla="*/ 274893 h 533676"/>
              <a:gd name="connsiteX62" fmla="*/ 480255 w 567191"/>
              <a:gd name="connsiteY62" fmla="*/ 390685 h 533676"/>
              <a:gd name="connsiteX63" fmla="*/ 257731 w 567191"/>
              <a:gd name="connsiteY63" fmla="*/ 527240 h 533676"/>
              <a:gd name="connsiteX64" fmla="*/ 249978 w 567191"/>
              <a:gd name="connsiteY64" fmla="*/ 455803 h 533676"/>
              <a:gd name="connsiteX65" fmla="*/ 0 w 567191"/>
              <a:gd name="connsiteY65" fmla="*/ 228693 h 533676"/>
              <a:gd name="connsiteX66" fmla="*/ 281580 w 567191"/>
              <a:gd name="connsiteY66" fmla="*/ 54 h 533676"/>
              <a:gd name="connsiteX0" fmla="*/ 399787 w 574969"/>
              <a:gd name="connsiteY0" fmla="*/ 156814 h 533676"/>
              <a:gd name="connsiteX1" fmla="*/ 382827 w 574969"/>
              <a:gd name="connsiteY1" fmla="*/ 173774 h 533676"/>
              <a:gd name="connsiteX2" fmla="*/ 382827 w 574969"/>
              <a:gd name="connsiteY2" fmla="*/ 283262 h 533676"/>
              <a:gd name="connsiteX3" fmla="*/ 383028 w 574969"/>
              <a:gd name="connsiteY3" fmla="*/ 284259 h 533676"/>
              <a:gd name="connsiteX4" fmla="*/ 382827 w 574969"/>
              <a:gd name="connsiteY4" fmla="*/ 285255 h 533676"/>
              <a:gd name="connsiteX5" fmla="*/ 399787 w 574969"/>
              <a:gd name="connsiteY5" fmla="*/ 302215 h 533676"/>
              <a:gd name="connsiteX6" fmla="*/ 455000 w 574969"/>
              <a:gd name="connsiteY6" fmla="*/ 302215 h 533676"/>
              <a:gd name="connsiteX7" fmla="*/ 471960 w 574969"/>
              <a:gd name="connsiteY7" fmla="*/ 285255 h 533676"/>
              <a:gd name="connsiteX8" fmla="*/ 455000 w 574969"/>
              <a:gd name="connsiteY8" fmla="*/ 268295 h 533676"/>
              <a:gd name="connsiteX9" fmla="*/ 416747 w 574969"/>
              <a:gd name="connsiteY9" fmla="*/ 268295 h 533676"/>
              <a:gd name="connsiteX10" fmla="*/ 416747 w 574969"/>
              <a:gd name="connsiteY10" fmla="*/ 249237 h 533676"/>
              <a:gd name="connsiteX11" fmla="*/ 455000 w 574969"/>
              <a:gd name="connsiteY11" fmla="*/ 249237 h 533676"/>
              <a:gd name="connsiteX12" fmla="*/ 471960 w 574969"/>
              <a:gd name="connsiteY12" fmla="*/ 232277 h 533676"/>
              <a:gd name="connsiteX13" fmla="*/ 455000 w 574969"/>
              <a:gd name="connsiteY13" fmla="*/ 215317 h 533676"/>
              <a:gd name="connsiteX14" fmla="*/ 416747 w 574969"/>
              <a:gd name="connsiteY14" fmla="*/ 215317 h 533676"/>
              <a:gd name="connsiteX15" fmla="*/ 416747 w 574969"/>
              <a:gd name="connsiteY15" fmla="*/ 190734 h 533676"/>
              <a:gd name="connsiteX16" fmla="*/ 455000 w 574969"/>
              <a:gd name="connsiteY16" fmla="*/ 190734 h 533676"/>
              <a:gd name="connsiteX17" fmla="*/ 471960 w 574969"/>
              <a:gd name="connsiteY17" fmla="*/ 173774 h 533676"/>
              <a:gd name="connsiteX18" fmla="*/ 455000 w 574969"/>
              <a:gd name="connsiteY18" fmla="*/ 156814 h 533676"/>
              <a:gd name="connsiteX19" fmla="*/ 399788 w 574969"/>
              <a:gd name="connsiteY19" fmla="*/ 156814 h 533676"/>
              <a:gd name="connsiteX20" fmla="*/ 399787 w 574969"/>
              <a:gd name="connsiteY20" fmla="*/ 156814 h 533676"/>
              <a:gd name="connsiteX21" fmla="*/ 264989 w 574969"/>
              <a:gd name="connsiteY21" fmla="*/ 156814 h 533676"/>
              <a:gd name="connsiteX22" fmla="*/ 248029 w 574969"/>
              <a:gd name="connsiteY22" fmla="*/ 173774 h 533676"/>
              <a:gd name="connsiteX23" fmla="*/ 248029 w 574969"/>
              <a:gd name="connsiteY23" fmla="*/ 283262 h 533676"/>
              <a:gd name="connsiteX24" fmla="*/ 264989 w 574969"/>
              <a:gd name="connsiteY24" fmla="*/ 300223 h 533676"/>
              <a:gd name="connsiteX25" fmla="*/ 281949 w 574969"/>
              <a:gd name="connsiteY25" fmla="*/ 283262 h 533676"/>
              <a:gd name="connsiteX26" fmla="*/ 281949 w 574969"/>
              <a:gd name="connsiteY26" fmla="*/ 225308 h 533676"/>
              <a:gd name="connsiteX27" fmla="*/ 332951 w 574969"/>
              <a:gd name="connsiteY27" fmla="*/ 292721 h 533676"/>
              <a:gd name="connsiteX28" fmla="*/ 342333 w 574969"/>
              <a:gd name="connsiteY28" fmla="*/ 298667 h 533676"/>
              <a:gd name="connsiteX29" fmla="*/ 343447 w 574969"/>
              <a:gd name="connsiteY29" fmla="*/ 299048 h 533676"/>
              <a:gd name="connsiteX30" fmla="*/ 344532 w 574969"/>
              <a:gd name="connsiteY30" fmla="*/ 299267 h 533676"/>
              <a:gd name="connsiteX31" fmla="*/ 349266 w 574969"/>
              <a:gd name="connsiteY31" fmla="*/ 300223 h 533676"/>
              <a:gd name="connsiteX32" fmla="*/ 366227 w 574969"/>
              <a:gd name="connsiteY32" fmla="*/ 283262 h 533676"/>
              <a:gd name="connsiteX33" fmla="*/ 366227 w 574969"/>
              <a:gd name="connsiteY33" fmla="*/ 173774 h 533676"/>
              <a:gd name="connsiteX34" fmla="*/ 349266 w 574969"/>
              <a:gd name="connsiteY34" fmla="*/ 156814 h 533676"/>
              <a:gd name="connsiteX35" fmla="*/ 332306 w 574969"/>
              <a:gd name="connsiteY35" fmla="*/ 173774 h 533676"/>
              <a:gd name="connsiteX36" fmla="*/ 332306 w 574969"/>
              <a:gd name="connsiteY36" fmla="*/ 235648 h 533676"/>
              <a:gd name="connsiteX37" fmla="*/ 284027 w 574969"/>
              <a:gd name="connsiteY37" fmla="*/ 171833 h 533676"/>
              <a:gd name="connsiteX38" fmla="*/ 281021 w 574969"/>
              <a:gd name="connsiteY38" fmla="*/ 169176 h 533676"/>
              <a:gd name="connsiteX39" fmla="*/ 264989 w 574969"/>
              <a:gd name="connsiteY39" fmla="*/ 156814 h 533676"/>
              <a:gd name="connsiteX40" fmla="*/ 214632 w 574969"/>
              <a:gd name="connsiteY40" fmla="*/ 156814 h 533676"/>
              <a:gd name="connsiteX41" fmla="*/ 197672 w 574969"/>
              <a:gd name="connsiteY41" fmla="*/ 173774 h 533676"/>
              <a:gd name="connsiteX42" fmla="*/ 197672 w 574969"/>
              <a:gd name="connsiteY42" fmla="*/ 283262 h 533676"/>
              <a:gd name="connsiteX43" fmla="*/ 214632 w 574969"/>
              <a:gd name="connsiteY43" fmla="*/ 300223 h 533676"/>
              <a:gd name="connsiteX44" fmla="*/ 231592 w 574969"/>
              <a:gd name="connsiteY44" fmla="*/ 283262 h 533676"/>
              <a:gd name="connsiteX45" fmla="*/ 231592 w 574969"/>
              <a:gd name="connsiteY45" fmla="*/ 173774 h 533676"/>
              <a:gd name="connsiteX46" fmla="*/ 214632 w 574969"/>
              <a:gd name="connsiteY46" fmla="*/ 156814 h 533676"/>
              <a:gd name="connsiteX47" fmla="*/ 117154 w 574969"/>
              <a:gd name="connsiteY47" fmla="*/ 156814 h 533676"/>
              <a:gd name="connsiteX48" fmla="*/ 100194 w 574969"/>
              <a:gd name="connsiteY48" fmla="*/ 173774 h 533676"/>
              <a:gd name="connsiteX49" fmla="*/ 100194 w 574969"/>
              <a:gd name="connsiteY49" fmla="*/ 283262 h 533676"/>
              <a:gd name="connsiteX50" fmla="*/ 100395 w 574969"/>
              <a:gd name="connsiteY50" fmla="*/ 284259 h 533676"/>
              <a:gd name="connsiteX51" fmla="*/ 100194 w 574969"/>
              <a:gd name="connsiteY51" fmla="*/ 285254 h 533676"/>
              <a:gd name="connsiteX52" fmla="*/ 117154 w 574969"/>
              <a:gd name="connsiteY52" fmla="*/ 302215 h 533676"/>
              <a:gd name="connsiteX53" fmla="*/ 170864 w 574969"/>
              <a:gd name="connsiteY53" fmla="*/ 302215 h 533676"/>
              <a:gd name="connsiteX54" fmla="*/ 187825 w 574969"/>
              <a:gd name="connsiteY54" fmla="*/ 285254 h 533676"/>
              <a:gd name="connsiteX55" fmla="*/ 170864 w 574969"/>
              <a:gd name="connsiteY55" fmla="*/ 268294 h 533676"/>
              <a:gd name="connsiteX56" fmla="*/ 134114 w 574969"/>
              <a:gd name="connsiteY56" fmla="*/ 268294 h 533676"/>
              <a:gd name="connsiteX57" fmla="*/ 134114 w 574969"/>
              <a:gd name="connsiteY57" fmla="*/ 173774 h 533676"/>
              <a:gd name="connsiteX58" fmla="*/ 117154 w 574969"/>
              <a:gd name="connsiteY58" fmla="*/ 156814 h 533676"/>
              <a:gd name="connsiteX59" fmla="*/ 281580 w 574969"/>
              <a:gd name="connsiteY59" fmla="*/ 54 h 533676"/>
              <a:gd name="connsiteX60" fmla="*/ 566196 w 574969"/>
              <a:gd name="connsiteY60" fmla="*/ 207804 h 533676"/>
              <a:gd name="connsiteX61" fmla="*/ 480255 w 574969"/>
              <a:gd name="connsiteY61" fmla="*/ 390685 h 533676"/>
              <a:gd name="connsiteX62" fmla="*/ 257731 w 574969"/>
              <a:gd name="connsiteY62" fmla="*/ 527240 h 533676"/>
              <a:gd name="connsiteX63" fmla="*/ 249978 w 574969"/>
              <a:gd name="connsiteY63" fmla="*/ 455803 h 533676"/>
              <a:gd name="connsiteX64" fmla="*/ 0 w 574969"/>
              <a:gd name="connsiteY64" fmla="*/ 228693 h 533676"/>
              <a:gd name="connsiteX65" fmla="*/ 281580 w 574969"/>
              <a:gd name="connsiteY65" fmla="*/ 54 h 533676"/>
              <a:gd name="connsiteX0" fmla="*/ 399787 w 574969"/>
              <a:gd name="connsiteY0" fmla="*/ 156841 h 533703"/>
              <a:gd name="connsiteX1" fmla="*/ 382827 w 574969"/>
              <a:gd name="connsiteY1" fmla="*/ 173801 h 533703"/>
              <a:gd name="connsiteX2" fmla="*/ 382827 w 574969"/>
              <a:gd name="connsiteY2" fmla="*/ 283289 h 533703"/>
              <a:gd name="connsiteX3" fmla="*/ 383028 w 574969"/>
              <a:gd name="connsiteY3" fmla="*/ 284286 h 533703"/>
              <a:gd name="connsiteX4" fmla="*/ 382827 w 574969"/>
              <a:gd name="connsiteY4" fmla="*/ 285282 h 533703"/>
              <a:gd name="connsiteX5" fmla="*/ 399787 w 574969"/>
              <a:gd name="connsiteY5" fmla="*/ 302242 h 533703"/>
              <a:gd name="connsiteX6" fmla="*/ 455000 w 574969"/>
              <a:gd name="connsiteY6" fmla="*/ 302242 h 533703"/>
              <a:gd name="connsiteX7" fmla="*/ 471960 w 574969"/>
              <a:gd name="connsiteY7" fmla="*/ 285282 h 533703"/>
              <a:gd name="connsiteX8" fmla="*/ 455000 w 574969"/>
              <a:gd name="connsiteY8" fmla="*/ 268322 h 533703"/>
              <a:gd name="connsiteX9" fmla="*/ 416747 w 574969"/>
              <a:gd name="connsiteY9" fmla="*/ 268322 h 533703"/>
              <a:gd name="connsiteX10" fmla="*/ 416747 w 574969"/>
              <a:gd name="connsiteY10" fmla="*/ 249264 h 533703"/>
              <a:gd name="connsiteX11" fmla="*/ 455000 w 574969"/>
              <a:gd name="connsiteY11" fmla="*/ 249264 h 533703"/>
              <a:gd name="connsiteX12" fmla="*/ 471960 w 574969"/>
              <a:gd name="connsiteY12" fmla="*/ 232304 h 533703"/>
              <a:gd name="connsiteX13" fmla="*/ 455000 w 574969"/>
              <a:gd name="connsiteY13" fmla="*/ 215344 h 533703"/>
              <a:gd name="connsiteX14" fmla="*/ 416747 w 574969"/>
              <a:gd name="connsiteY14" fmla="*/ 215344 h 533703"/>
              <a:gd name="connsiteX15" fmla="*/ 416747 w 574969"/>
              <a:gd name="connsiteY15" fmla="*/ 190761 h 533703"/>
              <a:gd name="connsiteX16" fmla="*/ 455000 w 574969"/>
              <a:gd name="connsiteY16" fmla="*/ 190761 h 533703"/>
              <a:gd name="connsiteX17" fmla="*/ 471960 w 574969"/>
              <a:gd name="connsiteY17" fmla="*/ 173801 h 533703"/>
              <a:gd name="connsiteX18" fmla="*/ 455000 w 574969"/>
              <a:gd name="connsiteY18" fmla="*/ 156841 h 533703"/>
              <a:gd name="connsiteX19" fmla="*/ 399788 w 574969"/>
              <a:gd name="connsiteY19" fmla="*/ 156841 h 533703"/>
              <a:gd name="connsiteX20" fmla="*/ 399787 w 574969"/>
              <a:gd name="connsiteY20" fmla="*/ 156841 h 533703"/>
              <a:gd name="connsiteX21" fmla="*/ 264989 w 574969"/>
              <a:gd name="connsiteY21" fmla="*/ 156841 h 533703"/>
              <a:gd name="connsiteX22" fmla="*/ 248029 w 574969"/>
              <a:gd name="connsiteY22" fmla="*/ 173801 h 533703"/>
              <a:gd name="connsiteX23" fmla="*/ 248029 w 574969"/>
              <a:gd name="connsiteY23" fmla="*/ 283289 h 533703"/>
              <a:gd name="connsiteX24" fmla="*/ 264989 w 574969"/>
              <a:gd name="connsiteY24" fmla="*/ 300250 h 533703"/>
              <a:gd name="connsiteX25" fmla="*/ 281949 w 574969"/>
              <a:gd name="connsiteY25" fmla="*/ 283289 h 533703"/>
              <a:gd name="connsiteX26" fmla="*/ 281949 w 574969"/>
              <a:gd name="connsiteY26" fmla="*/ 225335 h 533703"/>
              <a:gd name="connsiteX27" fmla="*/ 332951 w 574969"/>
              <a:gd name="connsiteY27" fmla="*/ 292748 h 533703"/>
              <a:gd name="connsiteX28" fmla="*/ 342333 w 574969"/>
              <a:gd name="connsiteY28" fmla="*/ 298694 h 533703"/>
              <a:gd name="connsiteX29" fmla="*/ 343447 w 574969"/>
              <a:gd name="connsiteY29" fmla="*/ 299075 h 533703"/>
              <a:gd name="connsiteX30" fmla="*/ 344532 w 574969"/>
              <a:gd name="connsiteY30" fmla="*/ 299294 h 533703"/>
              <a:gd name="connsiteX31" fmla="*/ 349266 w 574969"/>
              <a:gd name="connsiteY31" fmla="*/ 300250 h 533703"/>
              <a:gd name="connsiteX32" fmla="*/ 366227 w 574969"/>
              <a:gd name="connsiteY32" fmla="*/ 283289 h 533703"/>
              <a:gd name="connsiteX33" fmla="*/ 366227 w 574969"/>
              <a:gd name="connsiteY33" fmla="*/ 173801 h 533703"/>
              <a:gd name="connsiteX34" fmla="*/ 349266 w 574969"/>
              <a:gd name="connsiteY34" fmla="*/ 156841 h 533703"/>
              <a:gd name="connsiteX35" fmla="*/ 332306 w 574969"/>
              <a:gd name="connsiteY35" fmla="*/ 173801 h 533703"/>
              <a:gd name="connsiteX36" fmla="*/ 332306 w 574969"/>
              <a:gd name="connsiteY36" fmla="*/ 235675 h 533703"/>
              <a:gd name="connsiteX37" fmla="*/ 284027 w 574969"/>
              <a:gd name="connsiteY37" fmla="*/ 171860 h 533703"/>
              <a:gd name="connsiteX38" fmla="*/ 281021 w 574969"/>
              <a:gd name="connsiteY38" fmla="*/ 169203 h 533703"/>
              <a:gd name="connsiteX39" fmla="*/ 264989 w 574969"/>
              <a:gd name="connsiteY39" fmla="*/ 156841 h 533703"/>
              <a:gd name="connsiteX40" fmla="*/ 214632 w 574969"/>
              <a:gd name="connsiteY40" fmla="*/ 156841 h 533703"/>
              <a:gd name="connsiteX41" fmla="*/ 197672 w 574969"/>
              <a:gd name="connsiteY41" fmla="*/ 173801 h 533703"/>
              <a:gd name="connsiteX42" fmla="*/ 197672 w 574969"/>
              <a:gd name="connsiteY42" fmla="*/ 283289 h 533703"/>
              <a:gd name="connsiteX43" fmla="*/ 214632 w 574969"/>
              <a:gd name="connsiteY43" fmla="*/ 300250 h 533703"/>
              <a:gd name="connsiteX44" fmla="*/ 231592 w 574969"/>
              <a:gd name="connsiteY44" fmla="*/ 283289 h 533703"/>
              <a:gd name="connsiteX45" fmla="*/ 231592 w 574969"/>
              <a:gd name="connsiteY45" fmla="*/ 173801 h 533703"/>
              <a:gd name="connsiteX46" fmla="*/ 214632 w 574969"/>
              <a:gd name="connsiteY46" fmla="*/ 156841 h 533703"/>
              <a:gd name="connsiteX47" fmla="*/ 117154 w 574969"/>
              <a:gd name="connsiteY47" fmla="*/ 156841 h 533703"/>
              <a:gd name="connsiteX48" fmla="*/ 100194 w 574969"/>
              <a:gd name="connsiteY48" fmla="*/ 173801 h 533703"/>
              <a:gd name="connsiteX49" fmla="*/ 100194 w 574969"/>
              <a:gd name="connsiteY49" fmla="*/ 283289 h 533703"/>
              <a:gd name="connsiteX50" fmla="*/ 100395 w 574969"/>
              <a:gd name="connsiteY50" fmla="*/ 284286 h 533703"/>
              <a:gd name="connsiteX51" fmla="*/ 100194 w 574969"/>
              <a:gd name="connsiteY51" fmla="*/ 285281 h 533703"/>
              <a:gd name="connsiteX52" fmla="*/ 117154 w 574969"/>
              <a:gd name="connsiteY52" fmla="*/ 302242 h 533703"/>
              <a:gd name="connsiteX53" fmla="*/ 170864 w 574969"/>
              <a:gd name="connsiteY53" fmla="*/ 302242 h 533703"/>
              <a:gd name="connsiteX54" fmla="*/ 187825 w 574969"/>
              <a:gd name="connsiteY54" fmla="*/ 285281 h 533703"/>
              <a:gd name="connsiteX55" fmla="*/ 170864 w 574969"/>
              <a:gd name="connsiteY55" fmla="*/ 268321 h 533703"/>
              <a:gd name="connsiteX56" fmla="*/ 134114 w 574969"/>
              <a:gd name="connsiteY56" fmla="*/ 268321 h 533703"/>
              <a:gd name="connsiteX57" fmla="*/ 134114 w 574969"/>
              <a:gd name="connsiteY57" fmla="*/ 173801 h 533703"/>
              <a:gd name="connsiteX58" fmla="*/ 117154 w 574969"/>
              <a:gd name="connsiteY58" fmla="*/ 156841 h 533703"/>
              <a:gd name="connsiteX59" fmla="*/ 281580 w 574969"/>
              <a:gd name="connsiteY59" fmla="*/ 81 h 533703"/>
              <a:gd name="connsiteX60" fmla="*/ 566196 w 574969"/>
              <a:gd name="connsiteY60" fmla="*/ 207831 h 533703"/>
              <a:gd name="connsiteX61" fmla="*/ 480255 w 574969"/>
              <a:gd name="connsiteY61" fmla="*/ 390712 h 533703"/>
              <a:gd name="connsiteX62" fmla="*/ 257731 w 574969"/>
              <a:gd name="connsiteY62" fmla="*/ 527267 h 533703"/>
              <a:gd name="connsiteX63" fmla="*/ 249978 w 574969"/>
              <a:gd name="connsiteY63" fmla="*/ 455830 h 533703"/>
              <a:gd name="connsiteX64" fmla="*/ 0 w 574969"/>
              <a:gd name="connsiteY64" fmla="*/ 228720 h 533703"/>
              <a:gd name="connsiteX65" fmla="*/ 281580 w 574969"/>
              <a:gd name="connsiteY65" fmla="*/ 81 h 533703"/>
              <a:gd name="connsiteX0" fmla="*/ 399787 w 566315"/>
              <a:gd name="connsiteY0" fmla="*/ 156841 h 533703"/>
              <a:gd name="connsiteX1" fmla="*/ 382827 w 566315"/>
              <a:gd name="connsiteY1" fmla="*/ 173801 h 533703"/>
              <a:gd name="connsiteX2" fmla="*/ 382827 w 566315"/>
              <a:gd name="connsiteY2" fmla="*/ 283289 h 533703"/>
              <a:gd name="connsiteX3" fmla="*/ 383028 w 566315"/>
              <a:gd name="connsiteY3" fmla="*/ 284286 h 533703"/>
              <a:gd name="connsiteX4" fmla="*/ 382827 w 566315"/>
              <a:gd name="connsiteY4" fmla="*/ 285282 h 533703"/>
              <a:gd name="connsiteX5" fmla="*/ 399787 w 566315"/>
              <a:gd name="connsiteY5" fmla="*/ 302242 h 533703"/>
              <a:gd name="connsiteX6" fmla="*/ 455000 w 566315"/>
              <a:gd name="connsiteY6" fmla="*/ 302242 h 533703"/>
              <a:gd name="connsiteX7" fmla="*/ 471960 w 566315"/>
              <a:gd name="connsiteY7" fmla="*/ 285282 h 533703"/>
              <a:gd name="connsiteX8" fmla="*/ 455000 w 566315"/>
              <a:gd name="connsiteY8" fmla="*/ 268322 h 533703"/>
              <a:gd name="connsiteX9" fmla="*/ 416747 w 566315"/>
              <a:gd name="connsiteY9" fmla="*/ 268322 h 533703"/>
              <a:gd name="connsiteX10" fmla="*/ 416747 w 566315"/>
              <a:gd name="connsiteY10" fmla="*/ 249264 h 533703"/>
              <a:gd name="connsiteX11" fmla="*/ 455000 w 566315"/>
              <a:gd name="connsiteY11" fmla="*/ 249264 h 533703"/>
              <a:gd name="connsiteX12" fmla="*/ 471960 w 566315"/>
              <a:gd name="connsiteY12" fmla="*/ 232304 h 533703"/>
              <a:gd name="connsiteX13" fmla="*/ 455000 w 566315"/>
              <a:gd name="connsiteY13" fmla="*/ 215344 h 533703"/>
              <a:gd name="connsiteX14" fmla="*/ 416747 w 566315"/>
              <a:gd name="connsiteY14" fmla="*/ 215344 h 533703"/>
              <a:gd name="connsiteX15" fmla="*/ 416747 w 566315"/>
              <a:gd name="connsiteY15" fmla="*/ 190761 h 533703"/>
              <a:gd name="connsiteX16" fmla="*/ 455000 w 566315"/>
              <a:gd name="connsiteY16" fmla="*/ 190761 h 533703"/>
              <a:gd name="connsiteX17" fmla="*/ 471960 w 566315"/>
              <a:gd name="connsiteY17" fmla="*/ 173801 h 533703"/>
              <a:gd name="connsiteX18" fmla="*/ 455000 w 566315"/>
              <a:gd name="connsiteY18" fmla="*/ 156841 h 533703"/>
              <a:gd name="connsiteX19" fmla="*/ 399788 w 566315"/>
              <a:gd name="connsiteY19" fmla="*/ 156841 h 533703"/>
              <a:gd name="connsiteX20" fmla="*/ 399787 w 566315"/>
              <a:gd name="connsiteY20" fmla="*/ 156841 h 533703"/>
              <a:gd name="connsiteX21" fmla="*/ 264989 w 566315"/>
              <a:gd name="connsiteY21" fmla="*/ 156841 h 533703"/>
              <a:gd name="connsiteX22" fmla="*/ 248029 w 566315"/>
              <a:gd name="connsiteY22" fmla="*/ 173801 h 533703"/>
              <a:gd name="connsiteX23" fmla="*/ 248029 w 566315"/>
              <a:gd name="connsiteY23" fmla="*/ 283289 h 533703"/>
              <a:gd name="connsiteX24" fmla="*/ 264989 w 566315"/>
              <a:gd name="connsiteY24" fmla="*/ 300250 h 533703"/>
              <a:gd name="connsiteX25" fmla="*/ 281949 w 566315"/>
              <a:gd name="connsiteY25" fmla="*/ 283289 h 533703"/>
              <a:gd name="connsiteX26" fmla="*/ 281949 w 566315"/>
              <a:gd name="connsiteY26" fmla="*/ 225335 h 533703"/>
              <a:gd name="connsiteX27" fmla="*/ 332951 w 566315"/>
              <a:gd name="connsiteY27" fmla="*/ 292748 h 533703"/>
              <a:gd name="connsiteX28" fmla="*/ 342333 w 566315"/>
              <a:gd name="connsiteY28" fmla="*/ 298694 h 533703"/>
              <a:gd name="connsiteX29" fmla="*/ 343447 w 566315"/>
              <a:gd name="connsiteY29" fmla="*/ 299075 h 533703"/>
              <a:gd name="connsiteX30" fmla="*/ 344532 w 566315"/>
              <a:gd name="connsiteY30" fmla="*/ 299294 h 533703"/>
              <a:gd name="connsiteX31" fmla="*/ 349266 w 566315"/>
              <a:gd name="connsiteY31" fmla="*/ 300250 h 533703"/>
              <a:gd name="connsiteX32" fmla="*/ 366227 w 566315"/>
              <a:gd name="connsiteY32" fmla="*/ 283289 h 533703"/>
              <a:gd name="connsiteX33" fmla="*/ 366227 w 566315"/>
              <a:gd name="connsiteY33" fmla="*/ 173801 h 533703"/>
              <a:gd name="connsiteX34" fmla="*/ 349266 w 566315"/>
              <a:gd name="connsiteY34" fmla="*/ 156841 h 533703"/>
              <a:gd name="connsiteX35" fmla="*/ 332306 w 566315"/>
              <a:gd name="connsiteY35" fmla="*/ 173801 h 533703"/>
              <a:gd name="connsiteX36" fmla="*/ 332306 w 566315"/>
              <a:gd name="connsiteY36" fmla="*/ 235675 h 533703"/>
              <a:gd name="connsiteX37" fmla="*/ 284027 w 566315"/>
              <a:gd name="connsiteY37" fmla="*/ 171860 h 533703"/>
              <a:gd name="connsiteX38" fmla="*/ 281021 w 566315"/>
              <a:gd name="connsiteY38" fmla="*/ 169203 h 533703"/>
              <a:gd name="connsiteX39" fmla="*/ 264989 w 566315"/>
              <a:gd name="connsiteY39" fmla="*/ 156841 h 533703"/>
              <a:gd name="connsiteX40" fmla="*/ 214632 w 566315"/>
              <a:gd name="connsiteY40" fmla="*/ 156841 h 533703"/>
              <a:gd name="connsiteX41" fmla="*/ 197672 w 566315"/>
              <a:gd name="connsiteY41" fmla="*/ 173801 h 533703"/>
              <a:gd name="connsiteX42" fmla="*/ 197672 w 566315"/>
              <a:gd name="connsiteY42" fmla="*/ 283289 h 533703"/>
              <a:gd name="connsiteX43" fmla="*/ 214632 w 566315"/>
              <a:gd name="connsiteY43" fmla="*/ 300250 h 533703"/>
              <a:gd name="connsiteX44" fmla="*/ 231592 w 566315"/>
              <a:gd name="connsiteY44" fmla="*/ 283289 h 533703"/>
              <a:gd name="connsiteX45" fmla="*/ 231592 w 566315"/>
              <a:gd name="connsiteY45" fmla="*/ 173801 h 533703"/>
              <a:gd name="connsiteX46" fmla="*/ 214632 w 566315"/>
              <a:gd name="connsiteY46" fmla="*/ 156841 h 533703"/>
              <a:gd name="connsiteX47" fmla="*/ 117154 w 566315"/>
              <a:gd name="connsiteY47" fmla="*/ 156841 h 533703"/>
              <a:gd name="connsiteX48" fmla="*/ 100194 w 566315"/>
              <a:gd name="connsiteY48" fmla="*/ 173801 h 533703"/>
              <a:gd name="connsiteX49" fmla="*/ 100194 w 566315"/>
              <a:gd name="connsiteY49" fmla="*/ 283289 h 533703"/>
              <a:gd name="connsiteX50" fmla="*/ 100395 w 566315"/>
              <a:gd name="connsiteY50" fmla="*/ 284286 h 533703"/>
              <a:gd name="connsiteX51" fmla="*/ 100194 w 566315"/>
              <a:gd name="connsiteY51" fmla="*/ 285281 h 533703"/>
              <a:gd name="connsiteX52" fmla="*/ 117154 w 566315"/>
              <a:gd name="connsiteY52" fmla="*/ 302242 h 533703"/>
              <a:gd name="connsiteX53" fmla="*/ 170864 w 566315"/>
              <a:gd name="connsiteY53" fmla="*/ 302242 h 533703"/>
              <a:gd name="connsiteX54" fmla="*/ 187825 w 566315"/>
              <a:gd name="connsiteY54" fmla="*/ 285281 h 533703"/>
              <a:gd name="connsiteX55" fmla="*/ 170864 w 566315"/>
              <a:gd name="connsiteY55" fmla="*/ 268321 h 533703"/>
              <a:gd name="connsiteX56" fmla="*/ 134114 w 566315"/>
              <a:gd name="connsiteY56" fmla="*/ 268321 h 533703"/>
              <a:gd name="connsiteX57" fmla="*/ 134114 w 566315"/>
              <a:gd name="connsiteY57" fmla="*/ 173801 h 533703"/>
              <a:gd name="connsiteX58" fmla="*/ 117154 w 566315"/>
              <a:gd name="connsiteY58" fmla="*/ 156841 h 533703"/>
              <a:gd name="connsiteX59" fmla="*/ 281580 w 566315"/>
              <a:gd name="connsiteY59" fmla="*/ 81 h 533703"/>
              <a:gd name="connsiteX60" fmla="*/ 566196 w 566315"/>
              <a:gd name="connsiteY60" fmla="*/ 207831 h 533703"/>
              <a:gd name="connsiteX61" fmla="*/ 480255 w 566315"/>
              <a:gd name="connsiteY61" fmla="*/ 390712 h 533703"/>
              <a:gd name="connsiteX62" fmla="*/ 257731 w 566315"/>
              <a:gd name="connsiteY62" fmla="*/ 527267 h 533703"/>
              <a:gd name="connsiteX63" fmla="*/ 249978 w 566315"/>
              <a:gd name="connsiteY63" fmla="*/ 455830 h 533703"/>
              <a:gd name="connsiteX64" fmla="*/ 0 w 566315"/>
              <a:gd name="connsiteY64" fmla="*/ 228720 h 533703"/>
              <a:gd name="connsiteX65" fmla="*/ 281580 w 566315"/>
              <a:gd name="connsiteY65" fmla="*/ 81 h 533703"/>
              <a:gd name="connsiteX0" fmla="*/ 399787 w 566315"/>
              <a:gd name="connsiteY0" fmla="*/ 156841 h 533703"/>
              <a:gd name="connsiteX1" fmla="*/ 382827 w 566315"/>
              <a:gd name="connsiteY1" fmla="*/ 173801 h 533703"/>
              <a:gd name="connsiteX2" fmla="*/ 382827 w 566315"/>
              <a:gd name="connsiteY2" fmla="*/ 283289 h 533703"/>
              <a:gd name="connsiteX3" fmla="*/ 383028 w 566315"/>
              <a:gd name="connsiteY3" fmla="*/ 284286 h 533703"/>
              <a:gd name="connsiteX4" fmla="*/ 382827 w 566315"/>
              <a:gd name="connsiteY4" fmla="*/ 285282 h 533703"/>
              <a:gd name="connsiteX5" fmla="*/ 399787 w 566315"/>
              <a:gd name="connsiteY5" fmla="*/ 302242 h 533703"/>
              <a:gd name="connsiteX6" fmla="*/ 455000 w 566315"/>
              <a:gd name="connsiteY6" fmla="*/ 302242 h 533703"/>
              <a:gd name="connsiteX7" fmla="*/ 471960 w 566315"/>
              <a:gd name="connsiteY7" fmla="*/ 285282 h 533703"/>
              <a:gd name="connsiteX8" fmla="*/ 455000 w 566315"/>
              <a:gd name="connsiteY8" fmla="*/ 268322 h 533703"/>
              <a:gd name="connsiteX9" fmla="*/ 416747 w 566315"/>
              <a:gd name="connsiteY9" fmla="*/ 268322 h 533703"/>
              <a:gd name="connsiteX10" fmla="*/ 416747 w 566315"/>
              <a:gd name="connsiteY10" fmla="*/ 249264 h 533703"/>
              <a:gd name="connsiteX11" fmla="*/ 455000 w 566315"/>
              <a:gd name="connsiteY11" fmla="*/ 249264 h 533703"/>
              <a:gd name="connsiteX12" fmla="*/ 471960 w 566315"/>
              <a:gd name="connsiteY12" fmla="*/ 232304 h 533703"/>
              <a:gd name="connsiteX13" fmla="*/ 455000 w 566315"/>
              <a:gd name="connsiteY13" fmla="*/ 215344 h 533703"/>
              <a:gd name="connsiteX14" fmla="*/ 416747 w 566315"/>
              <a:gd name="connsiteY14" fmla="*/ 215344 h 533703"/>
              <a:gd name="connsiteX15" fmla="*/ 416747 w 566315"/>
              <a:gd name="connsiteY15" fmla="*/ 190761 h 533703"/>
              <a:gd name="connsiteX16" fmla="*/ 455000 w 566315"/>
              <a:gd name="connsiteY16" fmla="*/ 190761 h 533703"/>
              <a:gd name="connsiteX17" fmla="*/ 471960 w 566315"/>
              <a:gd name="connsiteY17" fmla="*/ 173801 h 533703"/>
              <a:gd name="connsiteX18" fmla="*/ 455000 w 566315"/>
              <a:gd name="connsiteY18" fmla="*/ 156841 h 533703"/>
              <a:gd name="connsiteX19" fmla="*/ 399788 w 566315"/>
              <a:gd name="connsiteY19" fmla="*/ 156841 h 533703"/>
              <a:gd name="connsiteX20" fmla="*/ 399787 w 566315"/>
              <a:gd name="connsiteY20" fmla="*/ 156841 h 533703"/>
              <a:gd name="connsiteX21" fmla="*/ 264989 w 566315"/>
              <a:gd name="connsiteY21" fmla="*/ 156841 h 533703"/>
              <a:gd name="connsiteX22" fmla="*/ 248029 w 566315"/>
              <a:gd name="connsiteY22" fmla="*/ 173801 h 533703"/>
              <a:gd name="connsiteX23" fmla="*/ 248029 w 566315"/>
              <a:gd name="connsiteY23" fmla="*/ 283289 h 533703"/>
              <a:gd name="connsiteX24" fmla="*/ 264989 w 566315"/>
              <a:gd name="connsiteY24" fmla="*/ 300250 h 533703"/>
              <a:gd name="connsiteX25" fmla="*/ 281949 w 566315"/>
              <a:gd name="connsiteY25" fmla="*/ 283289 h 533703"/>
              <a:gd name="connsiteX26" fmla="*/ 281949 w 566315"/>
              <a:gd name="connsiteY26" fmla="*/ 225335 h 533703"/>
              <a:gd name="connsiteX27" fmla="*/ 332951 w 566315"/>
              <a:gd name="connsiteY27" fmla="*/ 292748 h 533703"/>
              <a:gd name="connsiteX28" fmla="*/ 342333 w 566315"/>
              <a:gd name="connsiteY28" fmla="*/ 298694 h 533703"/>
              <a:gd name="connsiteX29" fmla="*/ 343447 w 566315"/>
              <a:gd name="connsiteY29" fmla="*/ 299075 h 533703"/>
              <a:gd name="connsiteX30" fmla="*/ 344532 w 566315"/>
              <a:gd name="connsiteY30" fmla="*/ 299294 h 533703"/>
              <a:gd name="connsiteX31" fmla="*/ 349266 w 566315"/>
              <a:gd name="connsiteY31" fmla="*/ 300250 h 533703"/>
              <a:gd name="connsiteX32" fmla="*/ 366227 w 566315"/>
              <a:gd name="connsiteY32" fmla="*/ 283289 h 533703"/>
              <a:gd name="connsiteX33" fmla="*/ 366227 w 566315"/>
              <a:gd name="connsiteY33" fmla="*/ 173801 h 533703"/>
              <a:gd name="connsiteX34" fmla="*/ 349266 w 566315"/>
              <a:gd name="connsiteY34" fmla="*/ 156841 h 533703"/>
              <a:gd name="connsiteX35" fmla="*/ 332306 w 566315"/>
              <a:gd name="connsiteY35" fmla="*/ 173801 h 533703"/>
              <a:gd name="connsiteX36" fmla="*/ 332306 w 566315"/>
              <a:gd name="connsiteY36" fmla="*/ 235675 h 533703"/>
              <a:gd name="connsiteX37" fmla="*/ 284027 w 566315"/>
              <a:gd name="connsiteY37" fmla="*/ 171860 h 533703"/>
              <a:gd name="connsiteX38" fmla="*/ 281021 w 566315"/>
              <a:gd name="connsiteY38" fmla="*/ 169203 h 533703"/>
              <a:gd name="connsiteX39" fmla="*/ 264989 w 566315"/>
              <a:gd name="connsiteY39" fmla="*/ 156841 h 533703"/>
              <a:gd name="connsiteX40" fmla="*/ 214632 w 566315"/>
              <a:gd name="connsiteY40" fmla="*/ 156841 h 533703"/>
              <a:gd name="connsiteX41" fmla="*/ 197672 w 566315"/>
              <a:gd name="connsiteY41" fmla="*/ 173801 h 533703"/>
              <a:gd name="connsiteX42" fmla="*/ 197672 w 566315"/>
              <a:gd name="connsiteY42" fmla="*/ 283289 h 533703"/>
              <a:gd name="connsiteX43" fmla="*/ 214632 w 566315"/>
              <a:gd name="connsiteY43" fmla="*/ 300250 h 533703"/>
              <a:gd name="connsiteX44" fmla="*/ 231592 w 566315"/>
              <a:gd name="connsiteY44" fmla="*/ 283289 h 533703"/>
              <a:gd name="connsiteX45" fmla="*/ 231592 w 566315"/>
              <a:gd name="connsiteY45" fmla="*/ 173801 h 533703"/>
              <a:gd name="connsiteX46" fmla="*/ 214632 w 566315"/>
              <a:gd name="connsiteY46" fmla="*/ 156841 h 533703"/>
              <a:gd name="connsiteX47" fmla="*/ 117154 w 566315"/>
              <a:gd name="connsiteY47" fmla="*/ 156841 h 533703"/>
              <a:gd name="connsiteX48" fmla="*/ 100194 w 566315"/>
              <a:gd name="connsiteY48" fmla="*/ 173801 h 533703"/>
              <a:gd name="connsiteX49" fmla="*/ 100194 w 566315"/>
              <a:gd name="connsiteY49" fmla="*/ 283289 h 533703"/>
              <a:gd name="connsiteX50" fmla="*/ 100395 w 566315"/>
              <a:gd name="connsiteY50" fmla="*/ 284286 h 533703"/>
              <a:gd name="connsiteX51" fmla="*/ 100194 w 566315"/>
              <a:gd name="connsiteY51" fmla="*/ 285281 h 533703"/>
              <a:gd name="connsiteX52" fmla="*/ 117154 w 566315"/>
              <a:gd name="connsiteY52" fmla="*/ 302242 h 533703"/>
              <a:gd name="connsiteX53" fmla="*/ 170864 w 566315"/>
              <a:gd name="connsiteY53" fmla="*/ 302242 h 533703"/>
              <a:gd name="connsiteX54" fmla="*/ 187825 w 566315"/>
              <a:gd name="connsiteY54" fmla="*/ 285281 h 533703"/>
              <a:gd name="connsiteX55" fmla="*/ 170864 w 566315"/>
              <a:gd name="connsiteY55" fmla="*/ 268321 h 533703"/>
              <a:gd name="connsiteX56" fmla="*/ 134114 w 566315"/>
              <a:gd name="connsiteY56" fmla="*/ 268321 h 533703"/>
              <a:gd name="connsiteX57" fmla="*/ 134114 w 566315"/>
              <a:gd name="connsiteY57" fmla="*/ 173801 h 533703"/>
              <a:gd name="connsiteX58" fmla="*/ 117154 w 566315"/>
              <a:gd name="connsiteY58" fmla="*/ 156841 h 533703"/>
              <a:gd name="connsiteX59" fmla="*/ 281580 w 566315"/>
              <a:gd name="connsiteY59" fmla="*/ 81 h 533703"/>
              <a:gd name="connsiteX60" fmla="*/ 566196 w 566315"/>
              <a:gd name="connsiteY60" fmla="*/ 207831 h 533703"/>
              <a:gd name="connsiteX61" fmla="*/ 480255 w 566315"/>
              <a:gd name="connsiteY61" fmla="*/ 390712 h 533703"/>
              <a:gd name="connsiteX62" fmla="*/ 257731 w 566315"/>
              <a:gd name="connsiteY62" fmla="*/ 527267 h 533703"/>
              <a:gd name="connsiteX63" fmla="*/ 249978 w 566315"/>
              <a:gd name="connsiteY63" fmla="*/ 455830 h 533703"/>
              <a:gd name="connsiteX64" fmla="*/ 0 w 566315"/>
              <a:gd name="connsiteY64" fmla="*/ 228720 h 533703"/>
              <a:gd name="connsiteX65" fmla="*/ 281580 w 566315"/>
              <a:gd name="connsiteY65" fmla="*/ 81 h 533703"/>
              <a:gd name="connsiteX0" fmla="*/ 399787 w 566315"/>
              <a:gd name="connsiteY0" fmla="*/ 156760 h 533622"/>
              <a:gd name="connsiteX1" fmla="*/ 382827 w 566315"/>
              <a:gd name="connsiteY1" fmla="*/ 173720 h 533622"/>
              <a:gd name="connsiteX2" fmla="*/ 382827 w 566315"/>
              <a:gd name="connsiteY2" fmla="*/ 283208 h 533622"/>
              <a:gd name="connsiteX3" fmla="*/ 383028 w 566315"/>
              <a:gd name="connsiteY3" fmla="*/ 284205 h 533622"/>
              <a:gd name="connsiteX4" fmla="*/ 382827 w 566315"/>
              <a:gd name="connsiteY4" fmla="*/ 285201 h 533622"/>
              <a:gd name="connsiteX5" fmla="*/ 399787 w 566315"/>
              <a:gd name="connsiteY5" fmla="*/ 302161 h 533622"/>
              <a:gd name="connsiteX6" fmla="*/ 455000 w 566315"/>
              <a:gd name="connsiteY6" fmla="*/ 302161 h 533622"/>
              <a:gd name="connsiteX7" fmla="*/ 471960 w 566315"/>
              <a:gd name="connsiteY7" fmla="*/ 285201 h 533622"/>
              <a:gd name="connsiteX8" fmla="*/ 455000 w 566315"/>
              <a:gd name="connsiteY8" fmla="*/ 268241 h 533622"/>
              <a:gd name="connsiteX9" fmla="*/ 416747 w 566315"/>
              <a:gd name="connsiteY9" fmla="*/ 268241 h 533622"/>
              <a:gd name="connsiteX10" fmla="*/ 416747 w 566315"/>
              <a:gd name="connsiteY10" fmla="*/ 249183 h 533622"/>
              <a:gd name="connsiteX11" fmla="*/ 455000 w 566315"/>
              <a:gd name="connsiteY11" fmla="*/ 249183 h 533622"/>
              <a:gd name="connsiteX12" fmla="*/ 471960 w 566315"/>
              <a:gd name="connsiteY12" fmla="*/ 232223 h 533622"/>
              <a:gd name="connsiteX13" fmla="*/ 455000 w 566315"/>
              <a:gd name="connsiteY13" fmla="*/ 215263 h 533622"/>
              <a:gd name="connsiteX14" fmla="*/ 416747 w 566315"/>
              <a:gd name="connsiteY14" fmla="*/ 215263 h 533622"/>
              <a:gd name="connsiteX15" fmla="*/ 416747 w 566315"/>
              <a:gd name="connsiteY15" fmla="*/ 190680 h 533622"/>
              <a:gd name="connsiteX16" fmla="*/ 455000 w 566315"/>
              <a:gd name="connsiteY16" fmla="*/ 190680 h 533622"/>
              <a:gd name="connsiteX17" fmla="*/ 471960 w 566315"/>
              <a:gd name="connsiteY17" fmla="*/ 173720 h 533622"/>
              <a:gd name="connsiteX18" fmla="*/ 455000 w 566315"/>
              <a:gd name="connsiteY18" fmla="*/ 156760 h 533622"/>
              <a:gd name="connsiteX19" fmla="*/ 399788 w 566315"/>
              <a:gd name="connsiteY19" fmla="*/ 156760 h 533622"/>
              <a:gd name="connsiteX20" fmla="*/ 399787 w 566315"/>
              <a:gd name="connsiteY20" fmla="*/ 156760 h 533622"/>
              <a:gd name="connsiteX21" fmla="*/ 264989 w 566315"/>
              <a:gd name="connsiteY21" fmla="*/ 156760 h 533622"/>
              <a:gd name="connsiteX22" fmla="*/ 248029 w 566315"/>
              <a:gd name="connsiteY22" fmla="*/ 173720 h 533622"/>
              <a:gd name="connsiteX23" fmla="*/ 248029 w 566315"/>
              <a:gd name="connsiteY23" fmla="*/ 283208 h 533622"/>
              <a:gd name="connsiteX24" fmla="*/ 264989 w 566315"/>
              <a:gd name="connsiteY24" fmla="*/ 300169 h 533622"/>
              <a:gd name="connsiteX25" fmla="*/ 281949 w 566315"/>
              <a:gd name="connsiteY25" fmla="*/ 283208 h 533622"/>
              <a:gd name="connsiteX26" fmla="*/ 281949 w 566315"/>
              <a:gd name="connsiteY26" fmla="*/ 225254 h 533622"/>
              <a:gd name="connsiteX27" fmla="*/ 332951 w 566315"/>
              <a:gd name="connsiteY27" fmla="*/ 292667 h 533622"/>
              <a:gd name="connsiteX28" fmla="*/ 342333 w 566315"/>
              <a:gd name="connsiteY28" fmla="*/ 298613 h 533622"/>
              <a:gd name="connsiteX29" fmla="*/ 343447 w 566315"/>
              <a:gd name="connsiteY29" fmla="*/ 298994 h 533622"/>
              <a:gd name="connsiteX30" fmla="*/ 344532 w 566315"/>
              <a:gd name="connsiteY30" fmla="*/ 299213 h 533622"/>
              <a:gd name="connsiteX31" fmla="*/ 349266 w 566315"/>
              <a:gd name="connsiteY31" fmla="*/ 300169 h 533622"/>
              <a:gd name="connsiteX32" fmla="*/ 366227 w 566315"/>
              <a:gd name="connsiteY32" fmla="*/ 283208 h 533622"/>
              <a:gd name="connsiteX33" fmla="*/ 366227 w 566315"/>
              <a:gd name="connsiteY33" fmla="*/ 173720 h 533622"/>
              <a:gd name="connsiteX34" fmla="*/ 349266 w 566315"/>
              <a:gd name="connsiteY34" fmla="*/ 156760 h 533622"/>
              <a:gd name="connsiteX35" fmla="*/ 332306 w 566315"/>
              <a:gd name="connsiteY35" fmla="*/ 173720 h 533622"/>
              <a:gd name="connsiteX36" fmla="*/ 332306 w 566315"/>
              <a:gd name="connsiteY36" fmla="*/ 235594 h 533622"/>
              <a:gd name="connsiteX37" fmla="*/ 284027 w 566315"/>
              <a:gd name="connsiteY37" fmla="*/ 171779 h 533622"/>
              <a:gd name="connsiteX38" fmla="*/ 281021 w 566315"/>
              <a:gd name="connsiteY38" fmla="*/ 169122 h 533622"/>
              <a:gd name="connsiteX39" fmla="*/ 264989 w 566315"/>
              <a:gd name="connsiteY39" fmla="*/ 156760 h 533622"/>
              <a:gd name="connsiteX40" fmla="*/ 214632 w 566315"/>
              <a:gd name="connsiteY40" fmla="*/ 156760 h 533622"/>
              <a:gd name="connsiteX41" fmla="*/ 197672 w 566315"/>
              <a:gd name="connsiteY41" fmla="*/ 173720 h 533622"/>
              <a:gd name="connsiteX42" fmla="*/ 197672 w 566315"/>
              <a:gd name="connsiteY42" fmla="*/ 283208 h 533622"/>
              <a:gd name="connsiteX43" fmla="*/ 214632 w 566315"/>
              <a:gd name="connsiteY43" fmla="*/ 300169 h 533622"/>
              <a:gd name="connsiteX44" fmla="*/ 231592 w 566315"/>
              <a:gd name="connsiteY44" fmla="*/ 283208 h 533622"/>
              <a:gd name="connsiteX45" fmla="*/ 231592 w 566315"/>
              <a:gd name="connsiteY45" fmla="*/ 173720 h 533622"/>
              <a:gd name="connsiteX46" fmla="*/ 214632 w 566315"/>
              <a:gd name="connsiteY46" fmla="*/ 156760 h 533622"/>
              <a:gd name="connsiteX47" fmla="*/ 117154 w 566315"/>
              <a:gd name="connsiteY47" fmla="*/ 156760 h 533622"/>
              <a:gd name="connsiteX48" fmla="*/ 100194 w 566315"/>
              <a:gd name="connsiteY48" fmla="*/ 173720 h 533622"/>
              <a:gd name="connsiteX49" fmla="*/ 100194 w 566315"/>
              <a:gd name="connsiteY49" fmla="*/ 283208 h 533622"/>
              <a:gd name="connsiteX50" fmla="*/ 100395 w 566315"/>
              <a:gd name="connsiteY50" fmla="*/ 284205 h 533622"/>
              <a:gd name="connsiteX51" fmla="*/ 100194 w 566315"/>
              <a:gd name="connsiteY51" fmla="*/ 285200 h 533622"/>
              <a:gd name="connsiteX52" fmla="*/ 117154 w 566315"/>
              <a:gd name="connsiteY52" fmla="*/ 302161 h 533622"/>
              <a:gd name="connsiteX53" fmla="*/ 170864 w 566315"/>
              <a:gd name="connsiteY53" fmla="*/ 302161 h 533622"/>
              <a:gd name="connsiteX54" fmla="*/ 187825 w 566315"/>
              <a:gd name="connsiteY54" fmla="*/ 285200 h 533622"/>
              <a:gd name="connsiteX55" fmla="*/ 170864 w 566315"/>
              <a:gd name="connsiteY55" fmla="*/ 268240 h 533622"/>
              <a:gd name="connsiteX56" fmla="*/ 134114 w 566315"/>
              <a:gd name="connsiteY56" fmla="*/ 268240 h 533622"/>
              <a:gd name="connsiteX57" fmla="*/ 134114 w 566315"/>
              <a:gd name="connsiteY57" fmla="*/ 173720 h 533622"/>
              <a:gd name="connsiteX58" fmla="*/ 117154 w 566315"/>
              <a:gd name="connsiteY58" fmla="*/ 156760 h 533622"/>
              <a:gd name="connsiteX59" fmla="*/ 281580 w 566315"/>
              <a:gd name="connsiteY59" fmla="*/ 0 h 533622"/>
              <a:gd name="connsiteX60" fmla="*/ 566196 w 566315"/>
              <a:gd name="connsiteY60" fmla="*/ 207750 h 533622"/>
              <a:gd name="connsiteX61" fmla="*/ 480255 w 566315"/>
              <a:gd name="connsiteY61" fmla="*/ 390631 h 533622"/>
              <a:gd name="connsiteX62" fmla="*/ 257731 w 566315"/>
              <a:gd name="connsiteY62" fmla="*/ 527186 h 533622"/>
              <a:gd name="connsiteX63" fmla="*/ 249978 w 566315"/>
              <a:gd name="connsiteY63" fmla="*/ 455749 h 533622"/>
              <a:gd name="connsiteX64" fmla="*/ 0 w 566315"/>
              <a:gd name="connsiteY64" fmla="*/ 228639 h 533622"/>
              <a:gd name="connsiteX65" fmla="*/ 281580 w 566315"/>
              <a:gd name="connsiteY65" fmla="*/ 0 h 53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66315" h="533622">
                <a:moveTo>
                  <a:pt x="399787" y="156760"/>
                </a:moveTo>
                <a:cubicBezTo>
                  <a:pt x="390420" y="156760"/>
                  <a:pt x="382827" y="164353"/>
                  <a:pt x="382827" y="173720"/>
                </a:cubicBezTo>
                <a:lnTo>
                  <a:pt x="382827" y="283208"/>
                </a:lnTo>
                <a:cubicBezTo>
                  <a:pt x="382827" y="283546"/>
                  <a:pt x="382837" y="283882"/>
                  <a:pt x="383028" y="284205"/>
                </a:cubicBezTo>
                <a:lnTo>
                  <a:pt x="382827" y="285201"/>
                </a:lnTo>
                <a:cubicBezTo>
                  <a:pt x="382827" y="294568"/>
                  <a:pt x="390420" y="302161"/>
                  <a:pt x="399787" y="302161"/>
                </a:cubicBezTo>
                <a:lnTo>
                  <a:pt x="455000" y="302161"/>
                </a:lnTo>
                <a:cubicBezTo>
                  <a:pt x="464367" y="302161"/>
                  <a:pt x="471960" y="294568"/>
                  <a:pt x="471960" y="285201"/>
                </a:cubicBezTo>
                <a:cubicBezTo>
                  <a:pt x="471960" y="275834"/>
                  <a:pt x="464367" y="268241"/>
                  <a:pt x="455000" y="268241"/>
                </a:cubicBezTo>
                <a:lnTo>
                  <a:pt x="416747" y="268241"/>
                </a:lnTo>
                <a:lnTo>
                  <a:pt x="416747" y="249183"/>
                </a:lnTo>
                <a:lnTo>
                  <a:pt x="455000" y="249183"/>
                </a:lnTo>
                <a:cubicBezTo>
                  <a:pt x="464367" y="249183"/>
                  <a:pt x="471960" y="241590"/>
                  <a:pt x="471960" y="232223"/>
                </a:cubicBezTo>
                <a:cubicBezTo>
                  <a:pt x="471960" y="222856"/>
                  <a:pt x="464367" y="215263"/>
                  <a:pt x="455000" y="215263"/>
                </a:cubicBezTo>
                <a:lnTo>
                  <a:pt x="416747" y="215263"/>
                </a:lnTo>
                <a:lnTo>
                  <a:pt x="416747" y="190680"/>
                </a:lnTo>
                <a:lnTo>
                  <a:pt x="455000" y="190680"/>
                </a:lnTo>
                <a:cubicBezTo>
                  <a:pt x="464367" y="190680"/>
                  <a:pt x="471960" y="183087"/>
                  <a:pt x="471960" y="173720"/>
                </a:cubicBezTo>
                <a:cubicBezTo>
                  <a:pt x="471960" y="164353"/>
                  <a:pt x="464367" y="156760"/>
                  <a:pt x="455000" y="156760"/>
                </a:cubicBezTo>
                <a:lnTo>
                  <a:pt x="399788" y="156760"/>
                </a:lnTo>
                <a:lnTo>
                  <a:pt x="399787" y="156760"/>
                </a:lnTo>
                <a:close/>
                <a:moveTo>
                  <a:pt x="264989" y="156760"/>
                </a:moveTo>
                <a:cubicBezTo>
                  <a:pt x="255622" y="156760"/>
                  <a:pt x="248029" y="164353"/>
                  <a:pt x="248029" y="173720"/>
                </a:cubicBezTo>
                <a:lnTo>
                  <a:pt x="248029" y="283208"/>
                </a:lnTo>
                <a:cubicBezTo>
                  <a:pt x="248029" y="292575"/>
                  <a:pt x="255622" y="300169"/>
                  <a:pt x="264989" y="300169"/>
                </a:cubicBezTo>
                <a:cubicBezTo>
                  <a:pt x="274356" y="300169"/>
                  <a:pt x="281949" y="292575"/>
                  <a:pt x="281949" y="283208"/>
                </a:cubicBezTo>
                <a:lnTo>
                  <a:pt x="281949" y="225254"/>
                </a:lnTo>
                <a:lnTo>
                  <a:pt x="332951" y="292667"/>
                </a:lnTo>
                <a:cubicBezTo>
                  <a:pt x="335361" y="295853"/>
                  <a:pt x="338678" y="297948"/>
                  <a:pt x="342333" y="298613"/>
                </a:cubicBezTo>
                <a:cubicBezTo>
                  <a:pt x="342662" y="298840"/>
                  <a:pt x="343027" y="298989"/>
                  <a:pt x="343447" y="298994"/>
                </a:cubicBezTo>
                <a:cubicBezTo>
                  <a:pt x="343789" y="299184"/>
                  <a:pt x="344156" y="299239"/>
                  <a:pt x="344532" y="299213"/>
                </a:cubicBezTo>
                <a:lnTo>
                  <a:pt x="349266" y="300169"/>
                </a:lnTo>
                <a:cubicBezTo>
                  <a:pt x="358633" y="300169"/>
                  <a:pt x="366227" y="292575"/>
                  <a:pt x="366227" y="283208"/>
                </a:cubicBezTo>
                <a:lnTo>
                  <a:pt x="366227" y="173720"/>
                </a:lnTo>
                <a:cubicBezTo>
                  <a:pt x="366227" y="164353"/>
                  <a:pt x="358633" y="156760"/>
                  <a:pt x="349266" y="156760"/>
                </a:cubicBezTo>
                <a:cubicBezTo>
                  <a:pt x="339900" y="156760"/>
                  <a:pt x="332306" y="164353"/>
                  <a:pt x="332306" y="173720"/>
                </a:cubicBezTo>
                <a:lnTo>
                  <a:pt x="332306" y="235594"/>
                </a:lnTo>
                <a:lnTo>
                  <a:pt x="284027" y="171779"/>
                </a:lnTo>
                <a:cubicBezTo>
                  <a:pt x="283194" y="170678"/>
                  <a:pt x="282252" y="169706"/>
                  <a:pt x="281021" y="169122"/>
                </a:cubicBezTo>
                <a:cubicBezTo>
                  <a:pt x="279266" y="161951"/>
                  <a:pt x="272734" y="156760"/>
                  <a:pt x="264989" y="156760"/>
                </a:cubicBezTo>
                <a:close/>
                <a:moveTo>
                  <a:pt x="214632" y="156760"/>
                </a:moveTo>
                <a:cubicBezTo>
                  <a:pt x="205265" y="156760"/>
                  <a:pt x="197672" y="164353"/>
                  <a:pt x="197672" y="173720"/>
                </a:cubicBezTo>
                <a:lnTo>
                  <a:pt x="197672" y="283208"/>
                </a:lnTo>
                <a:cubicBezTo>
                  <a:pt x="197672" y="292575"/>
                  <a:pt x="205265" y="300169"/>
                  <a:pt x="214632" y="300169"/>
                </a:cubicBezTo>
                <a:cubicBezTo>
                  <a:pt x="223999" y="300169"/>
                  <a:pt x="231592" y="292575"/>
                  <a:pt x="231592" y="283208"/>
                </a:cubicBezTo>
                <a:lnTo>
                  <a:pt x="231592" y="173720"/>
                </a:lnTo>
                <a:cubicBezTo>
                  <a:pt x="231592" y="164353"/>
                  <a:pt x="223999" y="156760"/>
                  <a:pt x="214632" y="156760"/>
                </a:cubicBezTo>
                <a:close/>
                <a:moveTo>
                  <a:pt x="117154" y="156760"/>
                </a:moveTo>
                <a:cubicBezTo>
                  <a:pt x="107787" y="156760"/>
                  <a:pt x="100194" y="164353"/>
                  <a:pt x="100194" y="173720"/>
                </a:cubicBezTo>
                <a:lnTo>
                  <a:pt x="100194" y="283208"/>
                </a:lnTo>
                <a:cubicBezTo>
                  <a:pt x="100194" y="283546"/>
                  <a:pt x="100204" y="283882"/>
                  <a:pt x="100395" y="284205"/>
                </a:cubicBezTo>
                <a:lnTo>
                  <a:pt x="100194" y="285200"/>
                </a:lnTo>
                <a:cubicBezTo>
                  <a:pt x="100194" y="294567"/>
                  <a:pt x="107787" y="302161"/>
                  <a:pt x="117154" y="302161"/>
                </a:cubicBezTo>
                <a:lnTo>
                  <a:pt x="170864" y="302161"/>
                </a:lnTo>
                <a:cubicBezTo>
                  <a:pt x="180231" y="302161"/>
                  <a:pt x="187825" y="294567"/>
                  <a:pt x="187825" y="285200"/>
                </a:cubicBezTo>
                <a:cubicBezTo>
                  <a:pt x="187825" y="275834"/>
                  <a:pt x="180231" y="268240"/>
                  <a:pt x="170864" y="268240"/>
                </a:cubicBezTo>
                <a:lnTo>
                  <a:pt x="134114" y="268240"/>
                </a:lnTo>
                <a:lnTo>
                  <a:pt x="134114" y="173720"/>
                </a:lnTo>
                <a:cubicBezTo>
                  <a:pt x="134114" y="164353"/>
                  <a:pt x="126521" y="156760"/>
                  <a:pt x="117154" y="156760"/>
                </a:cubicBezTo>
                <a:close/>
                <a:moveTo>
                  <a:pt x="281580" y="0"/>
                </a:moveTo>
                <a:cubicBezTo>
                  <a:pt x="436152" y="601"/>
                  <a:pt x="561043" y="105819"/>
                  <a:pt x="566196" y="207750"/>
                </a:cubicBezTo>
                <a:cubicBezTo>
                  <a:pt x="568695" y="310611"/>
                  <a:pt x="531666" y="337392"/>
                  <a:pt x="480255" y="390631"/>
                </a:cubicBezTo>
                <a:cubicBezTo>
                  <a:pt x="412554" y="454576"/>
                  <a:pt x="256704" y="560853"/>
                  <a:pt x="257731" y="527186"/>
                </a:cubicBezTo>
                <a:cubicBezTo>
                  <a:pt x="258231" y="506785"/>
                  <a:pt x="277512" y="463818"/>
                  <a:pt x="249978" y="455749"/>
                </a:cubicBezTo>
                <a:cubicBezTo>
                  <a:pt x="109337" y="443096"/>
                  <a:pt x="0" y="346236"/>
                  <a:pt x="0" y="228639"/>
                </a:cubicBezTo>
                <a:cubicBezTo>
                  <a:pt x="0" y="102366"/>
                  <a:pt x="126068" y="0"/>
                  <a:pt x="2815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6" name="Rounded Rectangle 5">
            <a:extLst>
              <a:ext uri="{FF2B5EF4-FFF2-40B4-BE49-F238E27FC236}">
                <a16:creationId xmlns:a16="http://schemas.microsoft.com/office/drawing/2014/main" id="{DC87DC00-92AD-49D7-8EAA-F2775DE6D90C}"/>
              </a:ext>
            </a:extLst>
          </p:cNvPr>
          <p:cNvSpPr>
            <a:spLocks noChangeAspect="1"/>
          </p:cNvSpPr>
          <p:nvPr/>
        </p:nvSpPr>
        <p:spPr>
          <a:xfrm>
            <a:off x="8942403" y="5140890"/>
            <a:ext cx="314168" cy="314133"/>
          </a:xfrm>
          <a:custGeom>
            <a:avLst/>
            <a:gdLst/>
            <a:ahLst/>
            <a:cxnLst/>
            <a:rect l="l" t="t" r="r" b="b"/>
            <a:pathLst>
              <a:path w="3960440" h="3960000">
                <a:moveTo>
                  <a:pt x="330865" y="1988701"/>
                </a:moveTo>
                <a:lnTo>
                  <a:pt x="330865" y="3294924"/>
                </a:lnTo>
                <a:cubicBezTo>
                  <a:pt x="330865" y="3484431"/>
                  <a:pt x="484490" y="3638056"/>
                  <a:pt x="673997" y="3638056"/>
                </a:cubicBezTo>
                <a:lnTo>
                  <a:pt x="3286444" y="3638056"/>
                </a:lnTo>
                <a:cubicBezTo>
                  <a:pt x="3475951" y="3638056"/>
                  <a:pt x="3629576" y="3484431"/>
                  <a:pt x="3629576" y="3294924"/>
                </a:cubicBezTo>
                <a:lnTo>
                  <a:pt x="3629576" y="1988701"/>
                </a:lnTo>
                <a:lnTo>
                  <a:pt x="3007776" y="1988701"/>
                </a:lnTo>
                <a:cubicBezTo>
                  <a:pt x="3003504" y="2552442"/>
                  <a:pt x="2545062" y="3007995"/>
                  <a:pt x="1980221" y="3007995"/>
                </a:cubicBezTo>
                <a:cubicBezTo>
                  <a:pt x="1415380" y="3007995"/>
                  <a:pt x="956938" y="2552442"/>
                  <a:pt x="952666" y="1988701"/>
                </a:cubicBezTo>
                <a:close/>
                <a:moveTo>
                  <a:pt x="1980221" y="1247520"/>
                </a:moveTo>
                <a:cubicBezTo>
                  <a:pt x="1575683" y="1247520"/>
                  <a:pt x="1247740" y="1575463"/>
                  <a:pt x="1247740" y="1980001"/>
                </a:cubicBezTo>
                <a:cubicBezTo>
                  <a:pt x="1247740" y="2384539"/>
                  <a:pt x="1575683" y="2712482"/>
                  <a:pt x="1980221" y="2712482"/>
                </a:cubicBezTo>
                <a:cubicBezTo>
                  <a:pt x="2384759" y="2712482"/>
                  <a:pt x="2712702" y="2384539"/>
                  <a:pt x="2712702" y="1980001"/>
                </a:cubicBezTo>
                <a:cubicBezTo>
                  <a:pt x="2712702" y="1575463"/>
                  <a:pt x="2384759" y="1247520"/>
                  <a:pt x="1980221" y="1247520"/>
                </a:cubicBezTo>
                <a:close/>
                <a:moveTo>
                  <a:pt x="3164915" y="346755"/>
                </a:moveTo>
                <a:cubicBezTo>
                  <a:pt x="3096058" y="346755"/>
                  <a:pt x="3040238" y="402575"/>
                  <a:pt x="3040238" y="471432"/>
                </a:cubicBezTo>
                <a:lnTo>
                  <a:pt x="3040238" y="733595"/>
                </a:lnTo>
                <a:cubicBezTo>
                  <a:pt x="3040238" y="802452"/>
                  <a:pt x="3096058" y="858272"/>
                  <a:pt x="3164915" y="858272"/>
                </a:cubicBezTo>
                <a:lnTo>
                  <a:pt x="3427135" y="858272"/>
                </a:lnTo>
                <a:cubicBezTo>
                  <a:pt x="3495992" y="858272"/>
                  <a:pt x="3551812" y="802452"/>
                  <a:pt x="3551812" y="733595"/>
                </a:cubicBezTo>
                <a:lnTo>
                  <a:pt x="3551812" y="471432"/>
                </a:lnTo>
                <a:cubicBezTo>
                  <a:pt x="3551812" y="402575"/>
                  <a:pt x="3495992" y="346755"/>
                  <a:pt x="3427135" y="34675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7" name="Rounded Rectangle 3">
            <a:extLst>
              <a:ext uri="{FF2B5EF4-FFF2-40B4-BE49-F238E27FC236}">
                <a16:creationId xmlns:a16="http://schemas.microsoft.com/office/drawing/2014/main" id="{499F2C02-A73D-4F69-AF80-FE64BFF560F5}"/>
              </a:ext>
            </a:extLst>
          </p:cNvPr>
          <p:cNvSpPr/>
          <p:nvPr/>
        </p:nvSpPr>
        <p:spPr>
          <a:xfrm>
            <a:off x="6457381" y="2003297"/>
            <a:ext cx="314203" cy="302811"/>
          </a:xfrm>
          <a:custGeom>
            <a:avLst/>
            <a:gdLst/>
            <a:ahLst/>
            <a:cxnLst/>
            <a:rect l="l" t="t" r="r" b="b"/>
            <a:pathLst>
              <a:path w="3960000" h="3816424">
                <a:moveTo>
                  <a:pt x="1632916" y="1505594"/>
                </a:moveTo>
                <a:lnTo>
                  <a:pt x="2327086" y="1908213"/>
                </a:lnTo>
                <a:lnTo>
                  <a:pt x="1632916" y="2310831"/>
                </a:lnTo>
                <a:close/>
                <a:moveTo>
                  <a:pt x="1098809" y="972108"/>
                </a:moveTo>
                <a:cubicBezTo>
                  <a:pt x="829868" y="972108"/>
                  <a:pt x="611848" y="1190128"/>
                  <a:pt x="611848" y="1459069"/>
                </a:cubicBezTo>
                <a:lnTo>
                  <a:pt x="611848" y="2357355"/>
                </a:lnTo>
                <a:cubicBezTo>
                  <a:pt x="611848" y="2626296"/>
                  <a:pt x="829868" y="2844316"/>
                  <a:pt x="1098809" y="2844316"/>
                </a:cubicBezTo>
                <a:lnTo>
                  <a:pt x="2861191" y="2844316"/>
                </a:lnTo>
                <a:cubicBezTo>
                  <a:pt x="3130132" y="2844316"/>
                  <a:pt x="3348152" y="2626296"/>
                  <a:pt x="3348152" y="2357355"/>
                </a:cubicBezTo>
                <a:lnTo>
                  <a:pt x="3348152" y="1459069"/>
                </a:lnTo>
                <a:cubicBezTo>
                  <a:pt x="3348152" y="1190128"/>
                  <a:pt x="3130132" y="972108"/>
                  <a:pt x="2861191" y="972108"/>
                </a:cubicBezTo>
                <a:close/>
                <a:moveTo>
                  <a:pt x="747408" y="0"/>
                </a:moveTo>
                <a:lnTo>
                  <a:pt x="3212592" y="0"/>
                </a:lnTo>
                <a:cubicBezTo>
                  <a:pt x="3625374" y="0"/>
                  <a:pt x="3960000" y="334626"/>
                  <a:pt x="3960000" y="747408"/>
                </a:cubicBezTo>
                <a:lnTo>
                  <a:pt x="3960000" y="3069016"/>
                </a:lnTo>
                <a:cubicBezTo>
                  <a:pt x="3960000" y="3481798"/>
                  <a:pt x="3625374" y="3816424"/>
                  <a:pt x="3212592" y="3816424"/>
                </a:cubicBezTo>
                <a:lnTo>
                  <a:pt x="747408" y="3816424"/>
                </a:lnTo>
                <a:cubicBezTo>
                  <a:pt x="334626" y="3816424"/>
                  <a:pt x="0" y="3481798"/>
                  <a:pt x="0" y="3069016"/>
                </a:cubicBezTo>
                <a:lnTo>
                  <a:pt x="0" y="747408"/>
                </a:lnTo>
                <a:cubicBezTo>
                  <a:pt x="0" y="334626"/>
                  <a:pt x="334626" y="0"/>
                  <a:pt x="7474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8" name="Rectangle 1">
            <a:extLst>
              <a:ext uri="{FF2B5EF4-FFF2-40B4-BE49-F238E27FC236}">
                <a16:creationId xmlns:a16="http://schemas.microsoft.com/office/drawing/2014/main" id="{D3FF5E47-5E30-4995-8150-AA20DDDC0CA5}"/>
              </a:ext>
            </a:extLst>
          </p:cNvPr>
          <p:cNvSpPr>
            <a:spLocks noChangeAspect="1"/>
          </p:cNvSpPr>
          <p:nvPr/>
        </p:nvSpPr>
        <p:spPr>
          <a:xfrm>
            <a:off x="9388304" y="633918"/>
            <a:ext cx="314168" cy="245622"/>
          </a:xfrm>
          <a:custGeom>
            <a:avLst/>
            <a:gdLst/>
            <a:ahLst/>
            <a:cxnLst/>
            <a:rect l="l" t="t" r="r" b="b"/>
            <a:pathLst>
              <a:path w="3960440" h="3096344">
                <a:moveTo>
                  <a:pt x="2420728" y="924699"/>
                </a:moveTo>
                <a:lnTo>
                  <a:pt x="3404007" y="2376264"/>
                </a:lnTo>
                <a:lnTo>
                  <a:pt x="2464506" y="2376264"/>
                </a:lnTo>
                <a:lnTo>
                  <a:pt x="1437447" y="2376264"/>
                </a:lnTo>
                <a:lnTo>
                  <a:pt x="690242" y="2376264"/>
                </a:lnTo>
                <a:lnTo>
                  <a:pt x="1577375" y="1374065"/>
                </a:lnTo>
                <a:lnTo>
                  <a:pt x="1882688" y="1718980"/>
                </a:lnTo>
                <a:close/>
                <a:moveTo>
                  <a:pt x="1093974" y="613224"/>
                </a:moveTo>
                <a:cubicBezTo>
                  <a:pt x="1292819" y="613224"/>
                  <a:pt x="1454014" y="774419"/>
                  <a:pt x="1454014" y="973264"/>
                </a:cubicBezTo>
                <a:cubicBezTo>
                  <a:pt x="1454014" y="1172109"/>
                  <a:pt x="1292819" y="1333304"/>
                  <a:pt x="1093974" y="1333304"/>
                </a:cubicBezTo>
                <a:cubicBezTo>
                  <a:pt x="895129" y="1333304"/>
                  <a:pt x="733934" y="1172109"/>
                  <a:pt x="733934" y="973264"/>
                </a:cubicBezTo>
                <a:cubicBezTo>
                  <a:pt x="733934" y="774419"/>
                  <a:pt x="895129" y="613224"/>
                  <a:pt x="1093974" y="613224"/>
                </a:cubicBezTo>
                <a:close/>
                <a:moveTo>
                  <a:pt x="396044" y="396044"/>
                </a:moveTo>
                <a:lnTo>
                  <a:pt x="396044" y="2700300"/>
                </a:lnTo>
                <a:lnTo>
                  <a:pt x="3564396" y="2700300"/>
                </a:lnTo>
                <a:lnTo>
                  <a:pt x="3564396" y="396044"/>
                </a:lnTo>
                <a:close/>
                <a:moveTo>
                  <a:pt x="0" y="0"/>
                </a:moveTo>
                <a:lnTo>
                  <a:pt x="3960440" y="0"/>
                </a:lnTo>
                <a:lnTo>
                  <a:pt x="3960440" y="3096344"/>
                </a:lnTo>
                <a:lnTo>
                  <a:pt x="0" y="30963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9" name="Rounded Rectangle 7">
            <a:extLst>
              <a:ext uri="{FF2B5EF4-FFF2-40B4-BE49-F238E27FC236}">
                <a16:creationId xmlns:a16="http://schemas.microsoft.com/office/drawing/2014/main" id="{0FC19649-34A5-46DD-BAEA-5C0EEF64B5A1}"/>
              </a:ext>
            </a:extLst>
          </p:cNvPr>
          <p:cNvSpPr>
            <a:spLocks noChangeAspect="1"/>
          </p:cNvSpPr>
          <p:nvPr/>
        </p:nvSpPr>
        <p:spPr>
          <a:xfrm>
            <a:off x="8372328" y="711010"/>
            <a:ext cx="314168" cy="314133"/>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1" name="Trapezoid 3">
            <a:extLst>
              <a:ext uri="{FF2B5EF4-FFF2-40B4-BE49-F238E27FC236}">
                <a16:creationId xmlns:a16="http://schemas.microsoft.com/office/drawing/2014/main" id="{40AD520A-32E1-4F5E-B5E9-47449920BAEB}"/>
              </a:ext>
            </a:extLst>
          </p:cNvPr>
          <p:cNvSpPr>
            <a:spLocks noChangeAspect="1"/>
          </p:cNvSpPr>
          <p:nvPr/>
        </p:nvSpPr>
        <p:spPr>
          <a:xfrm>
            <a:off x="6849479" y="3058370"/>
            <a:ext cx="308256" cy="314168"/>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2" name="Rounded Rectangle 8">
            <a:extLst>
              <a:ext uri="{FF2B5EF4-FFF2-40B4-BE49-F238E27FC236}">
                <a16:creationId xmlns:a16="http://schemas.microsoft.com/office/drawing/2014/main" id="{68709DCD-8BF1-4BCF-B209-AA30F35B3C6D}"/>
              </a:ext>
            </a:extLst>
          </p:cNvPr>
          <p:cNvSpPr/>
          <p:nvPr/>
        </p:nvSpPr>
        <p:spPr>
          <a:xfrm>
            <a:off x="7199204" y="5682837"/>
            <a:ext cx="314168" cy="314168"/>
          </a:xfrm>
          <a:custGeom>
            <a:avLst/>
            <a:gdLst/>
            <a:ahLst/>
            <a:cxnLst/>
            <a:rect l="l" t="t" r="r" b="b"/>
            <a:pathLst>
              <a:path w="3960440" h="3960000">
                <a:moveTo>
                  <a:pt x="2723924" y="666561"/>
                </a:moveTo>
                <a:cubicBezTo>
                  <a:pt x="2712585" y="666561"/>
                  <a:pt x="2701603" y="668088"/>
                  <a:pt x="2691750" y="673056"/>
                </a:cubicBezTo>
                <a:lnTo>
                  <a:pt x="2656848" y="673413"/>
                </a:lnTo>
                <a:lnTo>
                  <a:pt x="1433848" y="933370"/>
                </a:lnTo>
                <a:cubicBezTo>
                  <a:pt x="1393875" y="941867"/>
                  <a:pt x="1362077" y="967781"/>
                  <a:pt x="1346376" y="1002337"/>
                </a:cubicBezTo>
                <a:cubicBezTo>
                  <a:pt x="1331078" y="1020672"/>
                  <a:pt x="1323217" y="1044404"/>
                  <a:pt x="1323217" y="1069971"/>
                </a:cubicBezTo>
                <a:lnTo>
                  <a:pt x="1323217" y="2547593"/>
                </a:lnTo>
                <a:cubicBezTo>
                  <a:pt x="1271037" y="2529901"/>
                  <a:pt x="1213870" y="2520528"/>
                  <a:pt x="1154017" y="2520528"/>
                </a:cubicBezTo>
                <a:cubicBezTo>
                  <a:pt x="901512" y="2520528"/>
                  <a:pt x="696817" y="2687354"/>
                  <a:pt x="696817" y="2893144"/>
                </a:cubicBezTo>
                <a:cubicBezTo>
                  <a:pt x="696817" y="3098934"/>
                  <a:pt x="901512" y="3265760"/>
                  <a:pt x="1154017" y="3265760"/>
                </a:cubicBezTo>
                <a:cubicBezTo>
                  <a:pt x="1406522" y="3265760"/>
                  <a:pt x="1611217" y="3098934"/>
                  <a:pt x="1611217" y="2893144"/>
                </a:cubicBezTo>
                <a:cubicBezTo>
                  <a:pt x="1611217" y="2882349"/>
                  <a:pt x="1610654" y="2871660"/>
                  <a:pt x="1607283" y="2861334"/>
                </a:cubicBezTo>
                <a:lnTo>
                  <a:pt x="1611217" y="2841845"/>
                </a:lnTo>
                <a:lnTo>
                  <a:pt x="1611217" y="1521342"/>
                </a:lnTo>
                <a:lnTo>
                  <a:pt x="2600320" y="1311101"/>
                </a:lnTo>
                <a:lnTo>
                  <a:pt x="2600320" y="2327965"/>
                </a:lnTo>
                <a:cubicBezTo>
                  <a:pt x="2547472" y="2309959"/>
                  <a:pt x="2489516" y="2300312"/>
                  <a:pt x="2428795" y="2300312"/>
                </a:cubicBezTo>
                <a:cubicBezTo>
                  <a:pt x="2176290" y="2300312"/>
                  <a:pt x="1971595" y="2467138"/>
                  <a:pt x="1971595" y="2672928"/>
                </a:cubicBezTo>
                <a:cubicBezTo>
                  <a:pt x="1971595" y="2878718"/>
                  <a:pt x="2176290" y="3045544"/>
                  <a:pt x="2428795" y="3045544"/>
                </a:cubicBezTo>
                <a:cubicBezTo>
                  <a:pt x="2675391" y="3045544"/>
                  <a:pt x="2876388" y="2886436"/>
                  <a:pt x="2884224" y="2687245"/>
                </a:cubicBezTo>
                <a:lnTo>
                  <a:pt x="2888320" y="2666957"/>
                </a:lnTo>
                <a:lnTo>
                  <a:pt x="2888320" y="790165"/>
                </a:lnTo>
                <a:cubicBezTo>
                  <a:pt x="2888320" y="721900"/>
                  <a:pt x="2832981" y="666561"/>
                  <a:pt x="2764716" y="666561"/>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3" name="Rounded Rectangle 1">
            <a:extLst>
              <a:ext uri="{FF2B5EF4-FFF2-40B4-BE49-F238E27FC236}">
                <a16:creationId xmlns:a16="http://schemas.microsoft.com/office/drawing/2014/main" id="{8537F3C3-51F3-47EB-A896-DF470D108F87}"/>
              </a:ext>
            </a:extLst>
          </p:cNvPr>
          <p:cNvSpPr>
            <a:spLocks noChangeAspect="1"/>
          </p:cNvSpPr>
          <p:nvPr/>
        </p:nvSpPr>
        <p:spPr>
          <a:xfrm>
            <a:off x="5495889" y="2696607"/>
            <a:ext cx="314168" cy="264123"/>
          </a:xfrm>
          <a:custGeom>
            <a:avLst/>
            <a:gdLst/>
            <a:ahLst/>
            <a:cxnLst/>
            <a:rect l="l" t="t" r="r" b="b"/>
            <a:pathLst>
              <a:path w="3985089" h="3350285">
                <a:moveTo>
                  <a:pt x="1489879" y="1687056"/>
                </a:moveTo>
                <a:cubicBezTo>
                  <a:pt x="1413602" y="1687056"/>
                  <a:pt x="1351768" y="1748890"/>
                  <a:pt x="1351768" y="1825167"/>
                </a:cubicBezTo>
                <a:lnTo>
                  <a:pt x="1351768" y="1828965"/>
                </a:lnTo>
                <a:cubicBezTo>
                  <a:pt x="1351768" y="1905242"/>
                  <a:pt x="1413602" y="1967076"/>
                  <a:pt x="1489879" y="1967076"/>
                </a:cubicBezTo>
                <a:lnTo>
                  <a:pt x="1717713" y="1967076"/>
                </a:lnTo>
                <a:cubicBezTo>
                  <a:pt x="1793990" y="1967076"/>
                  <a:pt x="1855824" y="1905242"/>
                  <a:pt x="1855824" y="1828965"/>
                </a:cubicBezTo>
                <a:lnTo>
                  <a:pt x="1855824" y="1825167"/>
                </a:lnTo>
                <a:cubicBezTo>
                  <a:pt x="1855824" y="1748890"/>
                  <a:pt x="1793990" y="1687056"/>
                  <a:pt x="1717713" y="1687056"/>
                </a:cubicBezTo>
                <a:close/>
                <a:moveTo>
                  <a:pt x="2281462" y="1675141"/>
                </a:moveTo>
                <a:cubicBezTo>
                  <a:pt x="2205185" y="1675141"/>
                  <a:pt x="2143351" y="1736975"/>
                  <a:pt x="2143351" y="1813252"/>
                </a:cubicBezTo>
                <a:lnTo>
                  <a:pt x="2143351" y="1817050"/>
                </a:lnTo>
                <a:cubicBezTo>
                  <a:pt x="2143351" y="1893327"/>
                  <a:pt x="2205185" y="1955161"/>
                  <a:pt x="2281462" y="1955161"/>
                </a:cubicBezTo>
                <a:lnTo>
                  <a:pt x="2509296" y="1955161"/>
                </a:lnTo>
                <a:cubicBezTo>
                  <a:pt x="2585573" y="1955161"/>
                  <a:pt x="2647407" y="1893327"/>
                  <a:pt x="2647407" y="1817050"/>
                </a:cubicBezTo>
                <a:lnTo>
                  <a:pt x="2647407" y="1813252"/>
                </a:lnTo>
                <a:cubicBezTo>
                  <a:pt x="2647407" y="1736975"/>
                  <a:pt x="2585573" y="1675141"/>
                  <a:pt x="2509296" y="1675141"/>
                </a:cubicBezTo>
                <a:close/>
                <a:moveTo>
                  <a:pt x="2837535" y="1159396"/>
                </a:moveTo>
                <a:cubicBezTo>
                  <a:pt x="2731595" y="1159396"/>
                  <a:pt x="2645713" y="1245278"/>
                  <a:pt x="2645713" y="1351218"/>
                </a:cubicBezTo>
                <a:cubicBezTo>
                  <a:pt x="2645713" y="1457158"/>
                  <a:pt x="2731595" y="1543040"/>
                  <a:pt x="2837535" y="1543040"/>
                </a:cubicBezTo>
                <a:cubicBezTo>
                  <a:pt x="2943475" y="1543040"/>
                  <a:pt x="3029357" y="1457158"/>
                  <a:pt x="3029357" y="1351218"/>
                </a:cubicBezTo>
                <a:cubicBezTo>
                  <a:pt x="3029357" y="1245278"/>
                  <a:pt x="2943475" y="1159396"/>
                  <a:pt x="2837535" y="1159396"/>
                </a:cubicBezTo>
                <a:close/>
                <a:moveTo>
                  <a:pt x="3235655" y="750352"/>
                </a:moveTo>
                <a:cubicBezTo>
                  <a:pt x="3129715" y="750352"/>
                  <a:pt x="3043833" y="836234"/>
                  <a:pt x="3043833" y="942174"/>
                </a:cubicBezTo>
                <a:cubicBezTo>
                  <a:pt x="3043833" y="1048114"/>
                  <a:pt x="3129715" y="1133996"/>
                  <a:pt x="3235655" y="1133996"/>
                </a:cubicBezTo>
                <a:cubicBezTo>
                  <a:pt x="3341595" y="1133996"/>
                  <a:pt x="3427477" y="1048114"/>
                  <a:pt x="3427477" y="942174"/>
                </a:cubicBezTo>
                <a:cubicBezTo>
                  <a:pt x="3427477" y="836234"/>
                  <a:pt x="3341595" y="750352"/>
                  <a:pt x="3235655" y="750352"/>
                </a:cubicBezTo>
                <a:close/>
                <a:moveTo>
                  <a:pt x="2455585" y="750352"/>
                </a:moveTo>
                <a:cubicBezTo>
                  <a:pt x="2349645" y="750352"/>
                  <a:pt x="2263763" y="836234"/>
                  <a:pt x="2263763" y="942174"/>
                </a:cubicBezTo>
                <a:cubicBezTo>
                  <a:pt x="2263763" y="1048114"/>
                  <a:pt x="2349645" y="1133996"/>
                  <a:pt x="2455585" y="1133996"/>
                </a:cubicBezTo>
                <a:cubicBezTo>
                  <a:pt x="2561525" y="1133996"/>
                  <a:pt x="2647407" y="1048114"/>
                  <a:pt x="2647407" y="942174"/>
                </a:cubicBezTo>
                <a:cubicBezTo>
                  <a:pt x="2647407" y="836234"/>
                  <a:pt x="2561525" y="750352"/>
                  <a:pt x="2455585" y="750352"/>
                </a:cubicBezTo>
                <a:close/>
                <a:moveTo>
                  <a:pt x="941776" y="640989"/>
                </a:moveTo>
                <a:lnTo>
                  <a:pt x="1181794" y="640989"/>
                </a:lnTo>
                <a:lnTo>
                  <a:pt x="1181794" y="881020"/>
                </a:lnTo>
                <a:lnTo>
                  <a:pt x="1421825" y="881020"/>
                </a:lnTo>
                <a:lnTo>
                  <a:pt x="1421825" y="1121038"/>
                </a:lnTo>
                <a:lnTo>
                  <a:pt x="1181794" y="1121038"/>
                </a:lnTo>
                <a:lnTo>
                  <a:pt x="1181794" y="1361069"/>
                </a:lnTo>
                <a:lnTo>
                  <a:pt x="941776" y="1361069"/>
                </a:lnTo>
                <a:lnTo>
                  <a:pt x="941776" y="1121038"/>
                </a:lnTo>
                <a:lnTo>
                  <a:pt x="701745" y="1121038"/>
                </a:lnTo>
                <a:lnTo>
                  <a:pt x="701745" y="881020"/>
                </a:lnTo>
                <a:lnTo>
                  <a:pt x="941776" y="881020"/>
                </a:lnTo>
                <a:close/>
                <a:moveTo>
                  <a:pt x="1061785" y="459017"/>
                </a:moveTo>
                <a:cubicBezTo>
                  <a:pt x="762440" y="459017"/>
                  <a:pt x="519773" y="701684"/>
                  <a:pt x="519773" y="1001029"/>
                </a:cubicBezTo>
                <a:cubicBezTo>
                  <a:pt x="519773" y="1300374"/>
                  <a:pt x="762440" y="1543041"/>
                  <a:pt x="1061785" y="1543041"/>
                </a:cubicBezTo>
                <a:cubicBezTo>
                  <a:pt x="1361130" y="1543041"/>
                  <a:pt x="1603797" y="1300374"/>
                  <a:pt x="1603797" y="1001029"/>
                </a:cubicBezTo>
                <a:cubicBezTo>
                  <a:pt x="1603797" y="701684"/>
                  <a:pt x="1361130" y="459017"/>
                  <a:pt x="1061785" y="459017"/>
                </a:cubicBezTo>
                <a:close/>
                <a:moveTo>
                  <a:pt x="2837535" y="359296"/>
                </a:moveTo>
                <a:cubicBezTo>
                  <a:pt x="2731595" y="359296"/>
                  <a:pt x="2645713" y="445178"/>
                  <a:pt x="2645713" y="551118"/>
                </a:cubicBezTo>
                <a:cubicBezTo>
                  <a:pt x="2645713" y="657058"/>
                  <a:pt x="2731595" y="742940"/>
                  <a:pt x="2837535" y="742940"/>
                </a:cubicBezTo>
                <a:cubicBezTo>
                  <a:pt x="2943475" y="742940"/>
                  <a:pt x="3029357" y="657058"/>
                  <a:pt x="3029357" y="551118"/>
                </a:cubicBezTo>
                <a:cubicBezTo>
                  <a:pt x="3029357" y="445178"/>
                  <a:pt x="2943475" y="359296"/>
                  <a:pt x="2837535" y="359296"/>
                </a:cubicBezTo>
                <a:close/>
                <a:moveTo>
                  <a:pt x="927799" y="0"/>
                </a:moveTo>
                <a:lnTo>
                  <a:pt x="2978398" y="0"/>
                </a:lnTo>
                <a:cubicBezTo>
                  <a:pt x="3447374" y="0"/>
                  <a:pt x="3902811" y="418280"/>
                  <a:pt x="3926614" y="887256"/>
                </a:cubicBezTo>
                <a:cubicBezTo>
                  <a:pt x="4011721" y="1784310"/>
                  <a:pt x="4065643" y="3326870"/>
                  <a:pt x="3630620" y="3349891"/>
                </a:cubicBezTo>
                <a:cubicBezTo>
                  <a:pt x="3101375" y="3362701"/>
                  <a:pt x="2778421" y="2566209"/>
                  <a:pt x="2352321" y="2174369"/>
                </a:cubicBezTo>
                <a:lnTo>
                  <a:pt x="1572952" y="2174369"/>
                </a:lnTo>
                <a:cubicBezTo>
                  <a:pt x="1161652" y="2566210"/>
                  <a:pt x="901104" y="3370635"/>
                  <a:pt x="339051" y="3349892"/>
                </a:cubicBezTo>
                <a:cubicBezTo>
                  <a:pt x="-171518" y="3349299"/>
                  <a:pt x="45251" y="1463012"/>
                  <a:pt x="48163" y="849156"/>
                </a:cubicBezTo>
                <a:cubicBezTo>
                  <a:pt x="48163" y="380180"/>
                  <a:pt x="458823" y="0"/>
                  <a:pt x="9277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4" name="Oval 2">
            <a:extLst>
              <a:ext uri="{FF2B5EF4-FFF2-40B4-BE49-F238E27FC236}">
                <a16:creationId xmlns:a16="http://schemas.microsoft.com/office/drawing/2014/main" id="{C80196C6-F2DA-403B-B361-7FA5367B2AD7}"/>
              </a:ext>
            </a:extLst>
          </p:cNvPr>
          <p:cNvSpPr>
            <a:spLocks noChangeAspect="1"/>
          </p:cNvSpPr>
          <p:nvPr/>
        </p:nvSpPr>
        <p:spPr>
          <a:xfrm>
            <a:off x="7733421" y="1750734"/>
            <a:ext cx="314168" cy="242760"/>
          </a:xfrm>
          <a:custGeom>
            <a:avLst/>
            <a:gdLst/>
            <a:ahLst/>
            <a:cxnLst/>
            <a:rect l="l" t="t" r="r" b="b"/>
            <a:pathLst>
              <a:path w="3949160" h="3051548">
                <a:moveTo>
                  <a:pt x="2339911" y="638678"/>
                </a:moveTo>
                <a:cubicBezTo>
                  <a:pt x="3228675" y="638678"/>
                  <a:pt x="3949160" y="1138384"/>
                  <a:pt x="3949160" y="1754802"/>
                </a:cubicBezTo>
                <a:cubicBezTo>
                  <a:pt x="3949160" y="2075792"/>
                  <a:pt x="3753790" y="2365135"/>
                  <a:pt x="3440317" y="2567662"/>
                </a:cubicBezTo>
                <a:lnTo>
                  <a:pt x="3655878" y="3051548"/>
                </a:lnTo>
                <a:lnTo>
                  <a:pt x="2882697" y="2804439"/>
                </a:lnTo>
                <a:cubicBezTo>
                  <a:pt x="2713357" y="2847946"/>
                  <a:pt x="2530504" y="2870926"/>
                  <a:pt x="2339911" y="2870926"/>
                </a:cubicBezTo>
                <a:cubicBezTo>
                  <a:pt x="1451147" y="2870926"/>
                  <a:pt x="730662" y="2371220"/>
                  <a:pt x="730662" y="1754802"/>
                </a:cubicBezTo>
                <a:cubicBezTo>
                  <a:pt x="730662" y="1138384"/>
                  <a:pt x="1451147" y="638678"/>
                  <a:pt x="2339911" y="638678"/>
                </a:cubicBezTo>
                <a:close/>
                <a:moveTo>
                  <a:pt x="1609249" y="0"/>
                </a:moveTo>
                <a:cubicBezTo>
                  <a:pt x="2214487" y="0"/>
                  <a:pt x="2741687" y="231736"/>
                  <a:pt x="3015976" y="574644"/>
                </a:cubicBezTo>
                <a:cubicBezTo>
                  <a:pt x="2789246" y="488504"/>
                  <a:pt x="2533611" y="440957"/>
                  <a:pt x="2263344" y="440957"/>
                </a:cubicBezTo>
                <a:cubicBezTo>
                  <a:pt x="1318096" y="440957"/>
                  <a:pt x="551821" y="1022559"/>
                  <a:pt x="551821" y="1740001"/>
                </a:cubicBezTo>
                <a:cubicBezTo>
                  <a:pt x="551821" y="1819940"/>
                  <a:pt x="561334" y="1898193"/>
                  <a:pt x="580963" y="1973803"/>
                </a:cubicBezTo>
                <a:cubicBezTo>
                  <a:pt x="578579" y="1972737"/>
                  <a:pt x="677277" y="2155498"/>
                  <a:pt x="675039" y="2154187"/>
                </a:cubicBezTo>
                <a:lnTo>
                  <a:pt x="502119" y="2089690"/>
                </a:lnTo>
                <a:lnTo>
                  <a:pt x="213774" y="2502637"/>
                </a:lnTo>
                <a:cubicBezTo>
                  <a:pt x="162937" y="2145510"/>
                  <a:pt x="82414" y="1758692"/>
                  <a:pt x="31577" y="1383752"/>
                </a:cubicBezTo>
                <a:cubicBezTo>
                  <a:pt x="6733" y="1307252"/>
                  <a:pt x="0" y="1197870"/>
                  <a:pt x="0" y="1116124"/>
                </a:cubicBezTo>
                <a:cubicBezTo>
                  <a:pt x="0" y="499706"/>
                  <a:pt x="720485" y="0"/>
                  <a:pt x="16092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5" name="Block Arc 5">
            <a:extLst>
              <a:ext uri="{FF2B5EF4-FFF2-40B4-BE49-F238E27FC236}">
                <a16:creationId xmlns:a16="http://schemas.microsoft.com/office/drawing/2014/main" id="{8FC307E4-4D83-428C-A01F-DB1EA5A5C82F}"/>
              </a:ext>
            </a:extLst>
          </p:cNvPr>
          <p:cNvSpPr>
            <a:spLocks noChangeAspect="1"/>
          </p:cNvSpPr>
          <p:nvPr/>
        </p:nvSpPr>
        <p:spPr>
          <a:xfrm rot="10800000">
            <a:off x="8060196" y="5357905"/>
            <a:ext cx="291341" cy="314168"/>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6" name="Rounded Rectangle 5">
            <a:extLst>
              <a:ext uri="{FF2B5EF4-FFF2-40B4-BE49-F238E27FC236}">
                <a16:creationId xmlns:a16="http://schemas.microsoft.com/office/drawing/2014/main" id="{618E0A3A-AE54-42F1-82E0-958328CC5647}"/>
              </a:ext>
            </a:extLst>
          </p:cNvPr>
          <p:cNvSpPr>
            <a:spLocks/>
          </p:cNvSpPr>
          <p:nvPr/>
        </p:nvSpPr>
        <p:spPr>
          <a:xfrm>
            <a:off x="11350252" y="1933818"/>
            <a:ext cx="314168" cy="314168"/>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7" name="Oval 6">
            <a:extLst>
              <a:ext uri="{FF2B5EF4-FFF2-40B4-BE49-F238E27FC236}">
                <a16:creationId xmlns:a16="http://schemas.microsoft.com/office/drawing/2014/main" id="{DA2CFD45-7D5D-4222-BEFF-E8BF8BBB776E}"/>
              </a:ext>
            </a:extLst>
          </p:cNvPr>
          <p:cNvSpPr>
            <a:spLocks noChangeAspect="1"/>
          </p:cNvSpPr>
          <p:nvPr/>
        </p:nvSpPr>
        <p:spPr>
          <a:xfrm rot="678773">
            <a:off x="6177423" y="3393379"/>
            <a:ext cx="328975" cy="333882"/>
          </a:xfrm>
          <a:custGeom>
            <a:avLst/>
            <a:gdLst>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36464 w 3897869"/>
              <a:gd name="connsiteY3" fmla="*/ 269388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88405 h 3965243"/>
              <a:gd name="connsiteX1" fmla="*/ 1768767 w 3897869"/>
              <a:gd name="connsiteY1" fmla="*/ 1407105 h 3965243"/>
              <a:gd name="connsiteX2" fmla="*/ 1517577 w 3897869"/>
              <a:gd name="connsiteY2" fmla="*/ 2058791 h 3965243"/>
              <a:gd name="connsiteX3" fmla="*/ 1928990 w 3897869"/>
              <a:gd name="connsiteY3" fmla="*/ 2656528 h 3965243"/>
              <a:gd name="connsiteX4" fmla="*/ 2318674 w 3897869"/>
              <a:gd name="connsiteY4" fmla="*/ 2023139 h 3965243"/>
              <a:gd name="connsiteX5" fmla="*/ 2293344 w 3897869"/>
              <a:gd name="connsiteY5" fmla="*/ 1851009 h 3965243"/>
              <a:gd name="connsiteX6" fmla="*/ 1853384 w 3897869"/>
              <a:gd name="connsiteY6" fmla="*/ 1388405 h 3965243"/>
              <a:gd name="connsiteX7" fmla="*/ 1594841 w 3897869"/>
              <a:gd name="connsiteY7" fmla="*/ 62434 h 3965243"/>
              <a:gd name="connsiteX8" fmla="*/ 3869632 w 3897869"/>
              <a:gd name="connsiteY8" fmla="*/ 1534104 h 3965243"/>
              <a:gd name="connsiteX9" fmla="*/ 3670773 w 3897869"/>
              <a:gd name="connsiteY9" fmla="*/ 2442221 h 3965243"/>
              <a:gd name="connsiteX10" fmla="*/ 3671055 w 3897869"/>
              <a:gd name="connsiteY10" fmla="*/ 2443164 h 3965243"/>
              <a:gd name="connsiteX11" fmla="*/ 3164582 w 3897869"/>
              <a:gd name="connsiteY11" fmla="*/ 2847840 h 3965243"/>
              <a:gd name="connsiteX12" fmla="*/ 3176822 w 3897869"/>
              <a:gd name="connsiteY12" fmla="*/ 2861767 h 3965243"/>
              <a:gd name="connsiteX13" fmla="*/ 3146203 w 3897869"/>
              <a:gd name="connsiteY13" fmla="*/ 2860537 h 3965243"/>
              <a:gd name="connsiteX14" fmla="*/ 3151211 w 3897869"/>
              <a:gd name="connsiteY14" fmla="*/ 2852936 h 3965243"/>
              <a:gd name="connsiteX15" fmla="*/ 2397082 w 3897869"/>
              <a:gd name="connsiteY15" fmla="*/ 2581462 h 3965243"/>
              <a:gd name="connsiteX16" fmla="*/ 2396219 w 3897869"/>
              <a:gd name="connsiteY16" fmla="*/ 2574988 h 3965243"/>
              <a:gd name="connsiteX17" fmla="*/ 1746058 w 3897869"/>
              <a:gd name="connsiteY17" fmla="*/ 3110355 h 3965243"/>
              <a:gd name="connsiteX18" fmla="*/ 990519 w 3897869"/>
              <a:gd name="connsiteY18" fmla="*/ 2036564 h 3965243"/>
              <a:gd name="connsiteX19" fmla="*/ 1593790 w 3897869"/>
              <a:gd name="connsiteY19" fmla="*/ 984589 h 3965243"/>
              <a:gd name="connsiteX20" fmla="*/ 1746058 w 3897869"/>
              <a:gd name="connsiteY20" fmla="*/ 962773 h 3965243"/>
              <a:gd name="connsiteX21" fmla="*/ 2206475 w 3897869"/>
              <a:gd name="connsiteY21" fmla="*/ 1190705 h 3965243"/>
              <a:gd name="connsiteX22" fmla="*/ 2185910 w 3897869"/>
              <a:gd name="connsiteY22" fmla="*/ 894663 h 3965243"/>
              <a:gd name="connsiteX23" fmla="*/ 2656644 w 3897869"/>
              <a:gd name="connsiteY23" fmla="*/ 819919 h 3965243"/>
              <a:gd name="connsiteX24" fmla="*/ 2828567 w 3897869"/>
              <a:gd name="connsiteY24" fmla="*/ 2116306 h 3965243"/>
              <a:gd name="connsiteX25" fmla="*/ 3312378 w 3897869"/>
              <a:gd name="connsiteY25" fmla="*/ 2058373 h 3965243"/>
              <a:gd name="connsiteX26" fmla="*/ 3289926 w 3897869"/>
              <a:gd name="connsiteY26" fmla="*/ 1363476 h 3965243"/>
              <a:gd name="connsiteX27" fmla="*/ 3290031 w 3897869"/>
              <a:gd name="connsiteY27" fmla="*/ 1363579 h 3965243"/>
              <a:gd name="connsiteX28" fmla="*/ 1700745 w 3897869"/>
              <a:gd name="connsiteY28" fmla="*/ 591812 h 3965243"/>
              <a:gd name="connsiteX29" fmla="*/ 571995 w 3897869"/>
              <a:gd name="connsiteY29" fmla="*/ 2290946 h 3965243"/>
              <a:gd name="connsiteX30" fmla="*/ 2267548 w 3897869"/>
              <a:gd name="connsiteY30" fmla="*/ 3425067 h 3965243"/>
              <a:gd name="connsiteX31" fmla="*/ 3194376 w 3897869"/>
              <a:gd name="connsiteY31" fmla="*/ 3089434 h 3965243"/>
              <a:gd name="connsiteX32" fmla="*/ 3268026 w 3897869"/>
              <a:gd name="connsiteY32" fmla="*/ 3526326 h 3965243"/>
              <a:gd name="connsiteX33" fmla="*/ 2347298 w 3897869"/>
              <a:gd name="connsiteY33" fmla="*/ 3920822 h 3965243"/>
              <a:gd name="connsiteX34" fmla="*/ 42617 w 3897869"/>
              <a:gd name="connsiteY34" fmla="*/ 2396849 h 3965243"/>
              <a:gd name="connsiteX35" fmla="*/ 1594841 w 3897869"/>
              <a:gd name="connsiteY35" fmla="*/ 62434 h 3965243"/>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70964 h 3947802"/>
              <a:gd name="connsiteX1" fmla="*/ 1768767 w 3897869"/>
              <a:gd name="connsiteY1" fmla="*/ 1389664 h 3947802"/>
              <a:gd name="connsiteX2" fmla="*/ 1517577 w 3897869"/>
              <a:gd name="connsiteY2" fmla="*/ 2041350 h 3947802"/>
              <a:gd name="connsiteX3" fmla="*/ 1928990 w 3897869"/>
              <a:gd name="connsiteY3" fmla="*/ 2639087 h 3947802"/>
              <a:gd name="connsiteX4" fmla="*/ 2318674 w 3897869"/>
              <a:gd name="connsiteY4" fmla="*/ 2005698 h 3947802"/>
              <a:gd name="connsiteX5" fmla="*/ 2293344 w 3897869"/>
              <a:gd name="connsiteY5" fmla="*/ 1833568 h 3947802"/>
              <a:gd name="connsiteX6" fmla="*/ 1853384 w 3897869"/>
              <a:gd name="connsiteY6" fmla="*/ 1370964 h 3947802"/>
              <a:gd name="connsiteX7" fmla="*/ 1594841 w 3897869"/>
              <a:gd name="connsiteY7" fmla="*/ 44993 h 3947802"/>
              <a:gd name="connsiteX8" fmla="*/ 3869632 w 3897869"/>
              <a:gd name="connsiteY8" fmla="*/ 1516663 h 3947802"/>
              <a:gd name="connsiteX9" fmla="*/ 3670773 w 3897869"/>
              <a:gd name="connsiteY9" fmla="*/ 2424780 h 3947802"/>
              <a:gd name="connsiteX10" fmla="*/ 3671055 w 3897869"/>
              <a:gd name="connsiteY10" fmla="*/ 2425723 h 3947802"/>
              <a:gd name="connsiteX11" fmla="*/ 3164582 w 3897869"/>
              <a:gd name="connsiteY11" fmla="*/ 2830399 h 3947802"/>
              <a:gd name="connsiteX12" fmla="*/ 3176822 w 3897869"/>
              <a:gd name="connsiteY12" fmla="*/ 2844326 h 3947802"/>
              <a:gd name="connsiteX13" fmla="*/ 3146203 w 3897869"/>
              <a:gd name="connsiteY13" fmla="*/ 2843096 h 3947802"/>
              <a:gd name="connsiteX14" fmla="*/ 3151211 w 3897869"/>
              <a:gd name="connsiteY14" fmla="*/ 2835495 h 3947802"/>
              <a:gd name="connsiteX15" fmla="*/ 2397082 w 3897869"/>
              <a:gd name="connsiteY15" fmla="*/ 2564021 h 3947802"/>
              <a:gd name="connsiteX16" fmla="*/ 2396219 w 3897869"/>
              <a:gd name="connsiteY16" fmla="*/ 2557547 h 3947802"/>
              <a:gd name="connsiteX17" fmla="*/ 1746058 w 3897869"/>
              <a:gd name="connsiteY17" fmla="*/ 3092914 h 3947802"/>
              <a:gd name="connsiteX18" fmla="*/ 990519 w 3897869"/>
              <a:gd name="connsiteY18" fmla="*/ 2019123 h 3947802"/>
              <a:gd name="connsiteX19" fmla="*/ 1593790 w 3897869"/>
              <a:gd name="connsiteY19" fmla="*/ 967148 h 3947802"/>
              <a:gd name="connsiteX20" fmla="*/ 1746058 w 3897869"/>
              <a:gd name="connsiteY20" fmla="*/ 945332 h 3947802"/>
              <a:gd name="connsiteX21" fmla="*/ 2206475 w 3897869"/>
              <a:gd name="connsiteY21" fmla="*/ 1173264 h 3947802"/>
              <a:gd name="connsiteX22" fmla="*/ 2185910 w 3897869"/>
              <a:gd name="connsiteY22" fmla="*/ 877222 h 3947802"/>
              <a:gd name="connsiteX23" fmla="*/ 2656644 w 3897869"/>
              <a:gd name="connsiteY23" fmla="*/ 802478 h 3947802"/>
              <a:gd name="connsiteX24" fmla="*/ 2828567 w 3897869"/>
              <a:gd name="connsiteY24" fmla="*/ 2098865 h 3947802"/>
              <a:gd name="connsiteX25" fmla="*/ 3312378 w 3897869"/>
              <a:gd name="connsiteY25" fmla="*/ 2040932 h 3947802"/>
              <a:gd name="connsiteX26" fmla="*/ 3289926 w 3897869"/>
              <a:gd name="connsiteY26" fmla="*/ 1346035 h 3947802"/>
              <a:gd name="connsiteX27" fmla="*/ 3290031 w 3897869"/>
              <a:gd name="connsiteY27" fmla="*/ 1346138 h 3947802"/>
              <a:gd name="connsiteX28" fmla="*/ 1700745 w 3897869"/>
              <a:gd name="connsiteY28" fmla="*/ 574371 h 3947802"/>
              <a:gd name="connsiteX29" fmla="*/ 571995 w 3897869"/>
              <a:gd name="connsiteY29" fmla="*/ 2273505 h 3947802"/>
              <a:gd name="connsiteX30" fmla="*/ 2267548 w 3897869"/>
              <a:gd name="connsiteY30" fmla="*/ 3407626 h 3947802"/>
              <a:gd name="connsiteX31" fmla="*/ 3194376 w 3897869"/>
              <a:gd name="connsiteY31" fmla="*/ 3071993 h 3947802"/>
              <a:gd name="connsiteX32" fmla="*/ 3268026 w 3897869"/>
              <a:gd name="connsiteY32" fmla="*/ 3508885 h 3947802"/>
              <a:gd name="connsiteX33" fmla="*/ 2347298 w 3897869"/>
              <a:gd name="connsiteY33" fmla="*/ 3903381 h 3947802"/>
              <a:gd name="connsiteX34" fmla="*/ 42617 w 3897869"/>
              <a:gd name="connsiteY34" fmla="*/ 2379408 h 3947802"/>
              <a:gd name="connsiteX35" fmla="*/ 1594841 w 3897869"/>
              <a:gd name="connsiteY35" fmla="*/ 44993 h 3947802"/>
              <a:gd name="connsiteX0" fmla="*/ 1853384 w 3897869"/>
              <a:gd name="connsiteY0" fmla="*/ 1362894 h 3939732"/>
              <a:gd name="connsiteX1" fmla="*/ 1768767 w 3897869"/>
              <a:gd name="connsiteY1" fmla="*/ 1381594 h 3939732"/>
              <a:gd name="connsiteX2" fmla="*/ 1517577 w 3897869"/>
              <a:gd name="connsiteY2" fmla="*/ 2033280 h 3939732"/>
              <a:gd name="connsiteX3" fmla="*/ 1928990 w 3897869"/>
              <a:gd name="connsiteY3" fmla="*/ 2631017 h 3939732"/>
              <a:gd name="connsiteX4" fmla="*/ 2318674 w 3897869"/>
              <a:gd name="connsiteY4" fmla="*/ 1997628 h 3939732"/>
              <a:gd name="connsiteX5" fmla="*/ 2293344 w 3897869"/>
              <a:gd name="connsiteY5" fmla="*/ 1825498 h 3939732"/>
              <a:gd name="connsiteX6" fmla="*/ 1853384 w 3897869"/>
              <a:gd name="connsiteY6" fmla="*/ 1362894 h 3939732"/>
              <a:gd name="connsiteX7" fmla="*/ 1594841 w 3897869"/>
              <a:gd name="connsiteY7" fmla="*/ 36923 h 3939732"/>
              <a:gd name="connsiteX8" fmla="*/ 3869632 w 3897869"/>
              <a:gd name="connsiteY8" fmla="*/ 1508593 h 3939732"/>
              <a:gd name="connsiteX9" fmla="*/ 3670773 w 3897869"/>
              <a:gd name="connsiteY9" fmla="*/ 2416710 h 3939732"/>
              <a:gd name="connsiteX10" fmla="*/ 3671055 w 3897869"/>
              <a:gd name="connsiteY10" fmla="*/ 2417653 h 3939732"/>
              <a:gd name="connsiteX11" fmla="*/ 3164582 w 3897869"/>
              <a:gd name="connsiteY11" fmla="*/ 2822329 h 3939732"/>
              <a:gd name="connsiteX12" fmla="*/ 3176822 w 3897869"/>
              <a:gd name="connsiteY12" fmla="*/ 2836256 h 3939732"/>
              <a:gd name="connsiteX13" fmla="*/ 3146203 w 3897869"/>
              <a:gd name="connsiteY13" fmla="*/ 2835026 h 3939732"/>
              <a:gd name="connsiteX14" fmla="*/ 3151211 w 3897869"/>
              <a:gd name="connsiteY14" fmla="*/ 2827425 h 3939732"/>
              <a:gd name="connsiteX15" fmla="*/ 2397082 w 3897869"/>
              <a:gd name="connsiteY15" fmla="*/ 2555951 h 3939732"/>
              <a:gd name="connsiteX16" fmla="*/ 2396219 w 3897869"/>
              <a:gd name="connsiteY16" fmla="*/ 2549477 h 3939732"/>
              <a:gd name="connsiteX17" fmla="*/ 1746058 w 3897869"/>
              <a:gd name="connsiteY17" fmla="*/ 3084844 h 3939732"/>
              <a:gd name="connsiteX18" fmla="*/ 990519 w 3897869"/>
              <a:gd name="connsiteY18" fmla="*/ 2011053 h 3939732"/>
              <a:gd name="connsiteX19" fmla="*/ 1593790 w 3897869"/>
              <a:gd name="connsiteY19" fmla="*/ 959078 h 3939732"/>
              <a:gd name="connsiteX20" fmla="*/ 1746058 w 3897869"/>
              <a:gd name="connsiteY20" fmla="*/ 937262 h 3939732"/>
              <a:gd name="connsiteX21" fmla="*/ 2206475 w 3897869"/>
              <a:gd name="connsiteY21" fmla="*/ 1165194 h 3939732"/>
              <a:gd name="connsiteX22" fmla="*/ 2185910 w 3897869"/>
              <a:gd name="connsiteY22" fmla="*/ 869152 h 3939732"/>
              <a:gd name="connsiteX23" fmla="*/ 2656644 w 3897869"/>
              <a:gd name="connsiteY23" fmla="*/ 794408 h 3939732"/>
              <a:gd name="connsiteX24" fmla="*/ 2828567 w 3897869"/>
              <a:gd name="connsiteY24" fmla="*/ 2090795 h 3939732"/>
              <a:gd name="connsiteX25" fmla="*/ 3312378 w 3897869"/>
              <a:gd name="connsiteY25" fmla="*/ 2032862 h 3939732"/>
              <a:gd name="connsiteX26" fmla="*/ 3289926 w 3897869"/>
              <a:gd name="connsiteY26" fmla="*/ 1337965 h 3939732"/>
              <a:gd name="connsiteX27" fmla="*/ 3290031 w 3897869"/>
              <a:gd name="connsiteY27" fmla="*/ 1338068 h 3939732"/>
              <a:gd name="connsiteX28" fmla="*/ 1700745 w 3897869"/>
              <a:gd name="connsiteY28" fmla="*/ 566301 h 3939732"/>
              <a:gd name="connsiteX29" fmla="*/ 571995 w 3897869"/>
              <a:gd name="connsiteY29" fmla="*/ 2265435 h 3939732"/>
              <a:gd name="connsiteX30" fmla="*/ 2267548 w 3897869"/>
              <a:gd name="connsiteY30" fmla="*/ 3399556 h 3939732"/>
              <a:gd name="connsiteX31" fmla="*/ 3194376 w 3897869"/>
              <a:gd name="connsiteY31" fmla="*/ 3063923 h 3939732"/>
              <a:gd name="connsiteX32" fmla="*/ 3268026 w 3897869"/>
              <a:gd name="connsiteY32" fmla="*/ 3500815 h 3939732"/>
              <a:gd name="connsiteX33" fmla="*/ 2347298 w 3897869"/>
              <a:gd name="connsiteY33" fmla="*/ 3895311 h 3939732"/>
              <a:gd name="connsiteX34" fmla="*/ 42617 w 3897869"/>
              <a:gd name="connsiteY34" fmla="*/ 2371338 h 3939732"/>
              <a:gd name="connsiteX35" fmla="*/ 1594841 w 3897869"/>
              <a:gd name="connsiteY35" fmla="*/ 36923 h 3939732"/>
              <a:gd name="connsiteX0" fmla="*/ 1853384 w 3897869"/>
              <a:gd name="connsiteY0" fmla="*/ 1371624 h 3948462"/>
              <a:gd name="connsiteX1" fmla="*/ 1768767 w 3897869"/>
              <a:gd name="connsiteY1" fmla="*/ 1390324 h 3948462"/>
              <a:gd name="connsiteX2" fmla="*/ 1517577 w 3897869"/>
              <a:gd name="connsiteY2" fmla="*/ 2042010 h 3948462"/>
              <a:gd name="connsiteX3" fmla="*/ 1928990 w 3897869"/>
              <a:gd name="connsiteY3" fmla="*/ 2639747 h 3948462"/>
              <a:gd name="connsiteX4" fmla="*/ 2318674 w 3897869"/>
              <a:gd name="connsiteY4" fmla="*/ 2006358 h 3948462"/>
              <a:gd name="connsiteX5" fmla="*/ 2293344 w 3897869"/>
              <a:gd name="connsiteY5" fmla="*/ 1834228 h 3948462"/>
              <a:gd name="connsiteX6" fmla="*/ 1853384 w 3897869"/>
              <a:gd name="connsiteY6" fmla="*/ 1371624 h 3948462"/>
              <a:gd name="connsiteX7" fmla="*/ 1594841 w 3897869"/>
              <a:gd name="connsiteY7" fmla="*/ 45653 h 3948462"/>
              <a:gd name="connsiteX8" fmla="*/ 3869632 w 3897869"/>
              <a:gd name="connsiteY8" fmla="*/ 1517323 h 3948462"/>
              <a:gd name="connsiteX9" fmla="*/ 3670773 w 3897869"/>
              <a:gd name="connsiteY9" fmla="*/ 2425440 h 3948462"/>
              <a:gd name="connsiteX10" fmla="*/ 3671055 w 3897869"/>
              <a:gd name="connsiteY10" fmla="*/ 2426383 h 3948462"/>
              <a:gd name="connsiteX11" fmla="*/ 3164582 w 3897869"/>
              <a:gd name="connsiteY11" fmla="*/ 2831059 h 3948462"/>
              <a:gd name="connsiteX12" fmla="*/ 3176822 w 3897869"/>
              <a:gd name="connsiteY12" fmla="*/ 2844986 h 3948462"/>
              <a:gd name="connsiteX13" fmla="*/ 3146203 w 3897869"/>
              <a:gd name="connsiteY13" fmla="*/ 2843756 h 3948462"/>
              <a:gd name="connsiteX14" fmla="*/ 3151211 w 3897869"/>
              <a:gd name="connsiteY14" fmla="*/ 2836155 h 3948462"/>
              <a:gd name="connsiteX15" fmla="*/ 2397082 w 3897869"/>
              <a:gd name="connsiteY15" fmla="*/ 2564681 h 3948462"/>
              <a:gd name="connsiteX16" fmla="*/ 2396219 w 3897869"/>
              <a:gd name="connsiteY16" fmla="*/ 2558207 h 3948462"/>
              <a:gd name="connsiteX17" fmla="*/ 1746058 w 3897869"/>
              <a:gd name="connsiteY17" fmla="*/ 3093574 h 3948462"/>
              <a:gd name="connsiteX18" fmla="*/ 990519 w 3897869"/>
              <a:gd name="connsiteY18" fmla="*/ 2019783 h 3948462"/>
              <a:gd name="connsiteX19" fmla="*/ 1593790 w 3897869"/>
              <a:gd name="connsiteY19" fmla="*/ 967808 h 3948462"/>
              <a:gd name="connsiteX20" fmla="*/ 1746058 w 3897869"/>
              <a:gd name="connsiteY20" fmla="*/ 945992 h 3948462"/>
              <a:gd name="connsiteX21" fmla="*/ 2206475 w 3897869"/>
              <a:gd name="connsiteY21" fmla="*/ 1173924 h 3948462"/>
              <a:gd name="connsiteX22" fmla="*/ 2185910 w 3897869"/>
              <a:gd name="connsiteY22" fmla="*/ 877882 h 3948462"/>
              <a:gd name="connsiteX23" fmla="*/ 2656644 w 3897869"/>
              <a:gd name="connsiteY23" fmla="*/ 803138 h 3948462"/>
              <a:gd name="connsiteX24" fmla="*/ 2828567 w 3897869"/>
              <a:gd name="connsiteY24" fmla="*/ 2099525 h 3948462"/>
              <a:gd name="connsiteX25" fmla="*/ 3312378 w 3897869"/>
              <a:gd name="connsiteY25" fmla="*/ 2041592 h 3948462"/>
              <a:gd name="connsiteX26" fmla="*/ 3289926 w 3897869"/>
              <a:gd name="connsiteY26" fmla="*/ 1346695 h 3948462"/>
              <a:gd name="connsiteX27" fmla="*/ 3290031 w 3897869"/>
              <a:gd name="connsiteY27" fmla="*/ 1346798 h 3948462"/>
              <a:gd name="connsiteX28" fmla="*/ 1700745 w 3897869"/>
              <a:gd name="connsiteY28" fmla="*/ 575031 h 3948462"/>
              <a:gd name="connsiteX29" fmla="*/ 571995 w 3897869"/>
              <a:gd name="connsiteY29" fmla="*/ 2274165 h 3948462"/>
              <a:gd name="connsiteX30" fmla="*/ 2267548 w 3897869"/>
              <a:gd name="connsiteY30" fmla="*/ 3408286 h 3948462"/>
              <a:gd name="connsiteX31" fmla="*/ 3194376 w 3897869"/>
              <a:gd name="connsiteY31" fmla="*/ 3072653 h 3948462"/>
              <a:gd name="connsiteX32" fmla="*/ 3268026 w 3897869"/>
              <a:gd name="connsiteY32" fmla="*/ 3509545 h 3948462"/>
              <a:gd name="connsiteX33" fmla="*/ 2347298 w 3897869"/>
              <a:gd name="connsiteY33" fmla="*/ 3904041 h 3948462"/>
              <a:gd name="connsiteX34" fmla="*/ 42617 w 3897869"/>
              <a:gd name="connsiteY34" fmla="*/ 2380068 h 3948462"/>
              <a:gd name="connsiteX35" fmla="*/ 1594841 w 3897869"/>
              <a:gd name="connsiteY35" fmla="*/ 45653 h 3948462"/>
              <a:gd name="connsiteX0" fmla="*/ 1853384 w 3876965"/>
              <a:gd name="connsiteY0" fmla="*/ 1371624 h 3948462"/>
              <a:gd name="connsiteX1" fmla="*/ 1768767 w 3876965"/>
              <a:gd name="connsiteY1" fmla="*/ 1390324 h 3948462"/>
              <a:gd name="connsiteX2" fmla="*/ 1517577 w 3876965"/>
              <a:gd name="connsiteY2" fmla="*/ 2042010 h 3948462"/>
              <a:gd name="connsiteX3" fmla="*/ 1928990 w 3876965"/>
              <a:gd name="connsiteY3" fmla="*/ 2639747 h 3948462"/>
              <a:gd name="connsiteX4" fmla="*/ 2318674 w 3876965"/>
              <a:gd name="connsiteY4" fmla="*/ 2006358 h 3948462"/>
              <a:gd name="connsiteX5" fmla="*/ 2293344 w 3876965"/>
              <a:gd name="connsiteY5" fmla="*/ 1834228 h 3948462"/>
              <a:gd name="connsiteX6" fmla="*/ 1853384 w 3876965"/>
              <a:gd name="connsiteY6" fmla="*/ 1371624 h 3948462"/>
              <a:gd name="connsiteX7" fmla="*/ 1594841 w 3876965"/>
              <a:gd name="connsiteY7" fmla="*/ 45653 h 3948462"/>
              <a:gd name="connsiteX8" fmla="*/ 3869632 w 3876965"/>
              <a:gd name="connsiteY8" fmla="*/ 1517323 h 3948462"/>
              <a:gd name="connsiteX9" fmla="*/ 3670773 w 3876965"/>
              <a:gd name="connsiteY9" fmla="*/ 2425440 h 3948462"/>
              <a:gd name="connsiteX10" fmla="*/ 3671055 w 3876965"/>
              <a:gd name="connsiteY10" fmla="*/ 2426383 h 3948462"/>
              <a:gd name="connsiteX11" fmla="*/ 3164582 w 3876965"/>
              <a:gd name="connsiteY11" fmla="*/ 2831059 h 3948462"/>
              <a:gd name="connsiteX12" fmla="*/ 3176822 w 3876965"/>
              <a:gd name="connsiteY12" fmla="*/ 2844986 h 3948462"/>
              <a:gd name="connsiteX13" fmla="*/ 3146203 w 3876965"/>
              <a:gd name="connsiteY13" fmla="*/ 2843756 h 3948462"/>
              <a:gd name="connsiteX14" fmla="*/ 3151211 w 3876965"/>
              <a:gd name="connsiteY14" fmla="*/ 2836155 h 3948462"/>
              <a:gd name="connsiteX15" fmla="*/ 2397082 w 3876965"/>
              <a:gd name="connsiteY15" fmla="*/ 2564681 h 3948462"/>
              <a:gd name="connsiteX16" fmla="*/ 2396219 w 3876965"/>
              <a:gd name="connsiteY16" fmla="*/ 2558207 h 3948462"/>
              <a:gd name="connsiteX17" fmla="*/ 1746058 w 3876965"/>
              <a:gd name="connsiteY17" fmla="*/ 3093574 h 3948462"/>
              <a:gd name="connsiteX18" fmla="*/ 990519 w 3876965"/>
              <a:gd name="connsiteY18" fmla="*/ 2019783 h 3948462"/>
              <a:gd name="connsiteX19" fmla="*/ 1593790 w 3876965"/>
              <a:gd name="connsiteY19" fmla="*/ 967808 h 3948462"/>
              <a:gd name="connsiteX20" fmla="*/ 1746058 w 3876965"/>
              <a:gd name="connsiteY20" fmla="*/ 945992 h 3948462"/>
              <a:gd name="connsiteX21" fmla="*/ 2206475 w 3876965"/>
              <a:gd name="connsiteY21" fmla="*/ 1173924 h 3948462"/>
              <a:gd name="connsiteX22" fmla="*/ 2185910 w 3876965"/>
              <a:gd name="connsiteY22" fmla="*/ 877882 h 3948462"/>
              <a:gd name="connsiteX23" fmla="*/ 2656644 w 3876965"/>
              <a:gd name="connsiteY23" fmla="*/ 803138 h 3948462"/>
              <a:gd name="connsiteX24" fmla="*/ 2828567 w 3876965"/>
              <a:gd name="connsiteY24" fmla="*/ 2099525 h 3948462"/>
              <a:gd name="connsiteX25" fmla="*/ 3312378 w 3876965"/>
              <a:gd name="connsiteY25" fmla="*/ 2041592 h 3948462"/>
              <a:gd name="connsiteX26" fmla="*/ 3289926 w 3876965"/>
              <a:gd name="connsiteY26" fmla="*/ 1346695 h 3948462"/>
              <a:gd name="connsiteX27" fmla="*/ 3290031 w 3876965"/>
              <a:gd name="connsiteY27" fmla="*/ 1346798 h 3948462"/>
              <a:gd name="connsiteX28" fmla="*/ 1700745 w 3876965"/>
              <a:gd name="connsiteY28" fmla="*/ 575031 h 3948462"/>
              <a:gd name="connsiteX29" fmla="*/ 571995 w 3876965"/>
              <a:gd name="connsiteY29" fmla="*/ 2274165 h 3948462"/>
              <a:gd name="connsiteX30" fmla="*/ 2267548 w 3876965"/>
              <a:gd name="connsiteY30" fmla="*/ 3408286 h 3948462"/>
              <a:gd name="connsiteX31" fmla="*/ 3194376 w 3876965"/>
              <a:gd name="connsiteY31" fmla="*/ 3072653 h 3948462"/>
              <a:gd name="connsiteX32" fmla="*/ 3268026 w 3876965"/>
              <a:gd name="connsiteY32" fmla="*/ 3509545 h 3948462"/>
              <a:gd name="connsiteX33" fmla="*/ 2347298 w 3876965"/>
              <a:gd name="connsiteY33" fmla="*/ 3904041 h 3948462"/>
              <a:gd name="connsiteX34" fmla="*/ 42617 w 3876965"/>
              <a:gd name="connsiteY34" fmla="*/ 2380068 h 3948462"/>
              <a:gd name="connsiteX35" fmla="*/ 1594841 w 3876965"/>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12378 w 3869632"/>
              <a:gd name="connsiteY25" fmla="*/ 2041592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4683 w 3869632"/>
              <a:gd name="connsiteY25" fmla="*/ 2060269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69632"/>
              <a:gd name="connsiteY0" fmla="*/ 1371624 h 3948462"/>
              <a:gd name="connsiteX1" fmla="*/ 1768767 w 3869632"/>
              <a:gd name="connsiteY1" fmla="*/ 1390324 h 3948462"/>
              <a:gd name="connsiteX2" fmla="*/ 1517577 w 3869632"/>
              <a:gd name="connsiteY2" fmla="*/ 2042010 h 3948462"/>
              <a:gd name="connsiteX3" fmla="*/ 1928990 w 3869632"/>
              <a:gd name="connsiteY3" fmla="*/ 2639747 h 3948462"/>
              <a:gd name="connsiteX4" fmla="*/ 2318674 w 3869632"/>
              <a:gd name="connsiteY4" fmla="*/ 2006358 h 3948462"/>
              <a:gd name="connsiteX5" fmla="*/ 2293344 w 3869632"/>
              <a:gd name="connsiteY5" fmla="*/ 1834228 h 3948462"/>
              <a:gd name="connsiteX6" fmla="*/ 1853384 w 3869632"/>
              <a:gd name="connsiteY6" fmla="*/ 1371624 h 3948462"/>
              <a:gd name="connsiteX7" fmla="*/ 1594841 w 3869632"/>
              <a:gd name="connsiteY7" fmla="*/ 45653 h 3948462"/>
              <a:gd name="connsiteX8" fmla="*/ 3869632 w 3869632"/>
              <a:gd name="connsiteY8" fmla="*/ 1517323 h 3948462"/>
              <a:gd name="connsiteX9" fmla="*/ 3670773 w 3869632"/>
              <a:gd name="connsiteY9" fmla="*/ 2425440 h 3948462"/>
              <a:gd name="connsiteX10" fmla="*/ 3671055 w 3869632"/>
              <a:gd name="connsiteY10" fmla="*/ 2426383 h 3948462"/>
              <a:gd name="connsiteX11" fmla="*/ 3164582 w 3869632"/>
              <a:gd name="connsiteY11" fmla="*/ 2831059 h 3948462"/>
              <a:gd name="connsiteX12" fmla="*/ 3176822 w 3869632"/>
              <a:gd name="connsiteY12" fmla="*/ 2844986 h 3948462"/>
              <a:gd name="connsiteX13" fmla="*/ 3146203 w 3869632"/>
              <a:gd name="connsiteY13" fmla="*/ 2843756 h 3948462"/>
              <a:gd name="connsiteX14" fmla="*/ 3151211 w 3869632"/>
              <a:gd name="connsiteY14" fmla="*/ 2836155 h 3948462"/>
              <a:gd name="connsiteX15" fmla="*/ 2397082 w 3869632"/>
              <a:gd name="connsiteY15" fmla="*/ 2564681 h 3948462"/>
              <a:gd name="connsiteX16" fmla="*/ 2396219 w 3869632"/>
              <a:gd name="connsiteY16" fmla="*/ 2558207 h 3948462"/>
              <a:gd name="connsiteX17" fmla="*/ 1746058 w 3869632"/>
              <a:gd name="connsiteY17" fmla="*/ 3093574 h 3948462"/>
              <a:gd name="connsiteX18" fmla="*/ 990519 w 3869632"/>
              <a:gd name="connsiteY18" fmla="*/ 2019783 h 3948462"/>
              <a:gd name="connsiteX19" fmla="*/ 1593790 w 3869632"/>
              <a:gd name="connsiteY19" fmla="*/ 967808 h 3948462"/>
              <a:gd name="connsiteX20" fmla="*/ 1746058 w 3869632"/>
              <a:gd name="connsiteY20" fmla="*/ 945992 h 3948462"/>
              <a:gd name="connsiteX21" fmla="*/ 2206475 w 3869632"/>
              <a:gd name="connsiteY21" fmla="*/ 1173924 h 3948462"/>
              <a:gd name="connsiteX22" fmla="*/ 2185910 w 3869632"/>
              <a:gd name="connsiteY22" fmla="*/ 877882 h 3948462"/>
              <a:gd name="connsiteX23" fmla="*/ 2656644 w 3869632"/>
              <a:gd name="connsiteY23" fmla="*/ 803138 h 3948462"/>
              <a:gd name="connsiteX24" fmla="*/ 2828567 w 3869632"/>
              <a:gd name="connsiteY24" fmla="*/ 2099525 h 3948462"/>
              <a:gd name="connsiteX25" fmla="*/ 3362812 w 3869632"/>
              <a:gd name="connsiteY25" fmla="*/ 2002360 h 3948462"/>
              <a:gd name="connsiteX26" fmla="*/ 3289926 w 3869632"/>
              <a:gd name="connsiteY26" fmla="*/ 1346695 h 3948462"/>
              <a:gd name="connsiteX27" fmla="*/ 3290031 w 3869632"/>
              <a:gd name="connsiteY27" fmla="*/ 1346798 h 3948462"/>
              <a:gd name="connsiteX28" fmla="*/ 1700745 w 3869632"/>
              <a:gd name="connsiteY28" fmla="*/ 575031 h 3948462"/>
              <a:gd name="connsiteX29" fmla="*/ 571995 w 3869632"/>
              <a:gd name="connsiteY29" fmla="*/ 2274165 h 3948462"/>
              <a:gd name="connsiteX30" fmla="*/ 2267548 w 3869632"/>
              <a:gd name="connsiteY30" fmla="*/ 3408286 h 3948462"/>
              <a:gd name="connsiteX31" fmla="*/ 3194376 w 3869632"/>
              <a:gd name="connsiteY31" fmla="*/ 3072653 h 3948462"/>
              <a:gd name="connsiteX32" fmla="*/ 3268026 w 3869632"/>
              <a:gd name="connsiteY32" fmla="*/ 3509545 h 3948462"/>
              <a:gd name="connsiteX33" fmla="*/ 2347298 w 3869632"/>
              <a:gd name="connsiteY33" fmla="*/ 3904041 h 3948462"/>
              <a:gd name="connsiteX34" fmla="*/ 42617 w 3869632"/>
              <a:gd name="connsiteY34" fmla="*/ 2380068 h 3948462"/>
              <a:gd name="connsiteX35" fmla="*/ 1594841 w 3869632"/>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671055 w 3888568"/>
              <a:gd name="connsiteY10" fmla="*/ 2426383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704679 w 3888568"/>
              <a:gd name="connsiteY10" fmla="*/ 2448797 h 3948462"/>
              <a:gd name="connsiteX11" fmla="*/ 3164582 w 3888568"/>
              <a:gd name="connsiteY11" fmla="*/ 2831059 h 3948462"/>
              <a:gd name="connsiteX12" fmla="*/ 3176822 w 3888568"/>
              <a:gd name="connsiteY12" fmla="*/ 2844986 h 3948462"/>
              <a:gd name="connsiteX13" fmla="*/ 3146203 w 3888568"/>
              <a:gd name="connsiteY13" fmla="*/ 2843756 h 3948462"/>
              <a:gd name="connsiteX14" fmla="*/ 3151211 w 3888568"/>
              <a:gd name="connsiteY14" fmla="*/ 2836155 h 3948462"/>
              <a:gd name="connsiteX15" fmla="*/ 2397082 w 3888568"/>
              <a:gd name="connsiteY15" fmla="*/ 2564681 h 3948462"/>
              <a:gd name="connsiteX16" fmla="*/ 2396219 w 3888568"/>
              <a:gd name="connsiteY16" fmla="*/ 2558207 h 3948462"/>
              <a:gd name="connsiteX17" fmla="*/ 1746058 w 3888568"/>
              <a:gd name="connsiteY17" fmla="*/ 3093574 h 3948462"/>
              <a:gd name="connsiteX18" fmla="*/ 990519 w 3888568"/>
              <a:gd name="connsiteY18" fmla="*/ 2019783 h 3948462"/>
              <a:gd name="connsiteX19" fmla="*/ 1593790 w 3888568"/>
              <a:gd name="connsiteY19" fmla="*/ 967808 h 3948462"/>
              <a:gd name="connsiteX20" fmla="*/ 1746058 w 3888568"/>
              <a:gd name="connsiteY20" fmla="*/ 945992 h 3948462"/>
              <a:gd name="connsiteX21" fmla="*/ 2206475 w 3888568"/>
              <a:gd name="connsiteY21" fmla="*/ 1173924 h 3948462"/>
              <a:gd name="connsiteX22" fmla="*/ 2185910 w 3888568"/>
              <a:gd name="connsiteY22" fmla="*/ 877882 h 3948462"/>
              <a:gd name="connsiteX23" fmla="*/ 2656644 w 3888568"/>
              <a:gd name="connsiteY23" fmla="*/ 803138 h 3948462"/>
              <a:gd name="connsiteX24" fmla="*/ 2828567 w 3888568"/>
              <a:gd name="connsiteY24" fmla="*/ 2099525 h 3948462"/>
              <a:gd name="connsiteX25" fmla="*/ 3362812 w 3888568"/>
              <a:gd name="connsiteY25" fmla="*/ 2002360 h 3948462"/>
              <a:gd name="connsiteX26" fmla="*/ 3289926 w 3888568"/>
              <a:gd name="connsiteY26" fmla="*/ 1346695 h 3948462"/>
              <a:gd name="connsiteX27" fmla="*/ 3290031 w 3888568"/>
              <a:gd name="connsiteY27" fmla="*/ 1346798 h 3948462"/>
              <a:gd name="connsiteX28" fmla="*/ 1700745 w 3888568"/>
              <a:gd name="connsiteY28" fmla="*/ 575031 h 3948462"/>
              <a:gd name="connsiteX29" fmla="*/ 571995 w 3888568"/>
              <a:gd name="connsiteY29" fmla="*/ 2274165 h 3948462"/>
              <a:gd name="connsiteX30" fmla="*/ 2267548 w 3888568"/>
              <a:gd name="connsiteY30" fmla="*/ 3408286 h 3948462"/>
              <a:gd name="connsiteX31" fmla="*/ 3194376 w 3888568"/>
              <a:gd name="connsiteY31" fmla="*/ 3072653 h 3948462"/>
              <a:gd name="connsiteX32" fmla="*/ 3268026 w 3888568"/>
              <a:gd name="connsiteY32" fmla="*/ 3509545 h 3948462"/>
              <a:gd name="connsiteX33" fmla="*/ 2347298 w 3888568"/>
              <a:gd name="connsiteY33" fmla="*/ 3904041 h 3948462"/>
              <a:gd name="connsiteX34" fmla="*/ 42617 w 3888568"/>
              <a:gd name="connsiteY34" fmla="*/ 2380068 h 3948462"/>
              <a:gd name="connsiteX35" fmla="*/ 1594841 w 3888568"/>
              <a:gd name="connsiteY35" fmla="*/ 45653 h 3948462"/>
              <a:gd name="connsiteX0" fmla="*/ 1853384 w 3888568"/>
              <a:gd name="connsiteY0" fmla="*/ 1371624 h 3948462"/>
              <a:gd name="connsiteX1" fmla="*/ 1768767 w 3888568"/>
              <a:gd name="connsiteY1" fmla="*/ 1390324 h 3948462"/>
              <a:gd name="connsiteX2" fmla="*/ 1517577 w 3888568"/>
              <a:gd name="connsiteY2" fmla="*/ 2042010 h 3948462"/>
              <a:gd name="connsiteX3" fmla="*/ 1928990 w 3888568"/>
              <a:gd name="connsiteY3" fmla="*/ 2639747 h 3948462"/>
              <a:gd name="connsiteX4" fmla="*/ 2318674 w 3888568"/>
              <a:gd name="connsiteY4" fmla="*/ 2006358 h 3948462"/>
              <a:gd name="connsiteX5" fmla="*/ 2293344 w 3888568"/>
              <a:gd name="connsiteY5" fmla="*/ 1834228 h 3948462"/>
              <a:gd name="connsiteX6" fmla="*/ 1853384 w 3888568"/>
              <a:gd name="connsiteY6" fmla="*/ 1371624 h 3948462"/>
              <a:gd name="connsiteX7" fmla="*/ 1594841 w 3888568"/>
              <a:gd name="connsiteY7" fmla="*/ 45653 h 3948462"/>
              <a:gd name="connsiteX8" fmla="*/ 3869632 w 3888568"/>
              <a:gd name="connsiteY8" fmla="*/ 1517323 h 3948462"/>
              <a:gd name="connsiteX9" fmla="*/ 3670773 w 3888568"/>
              <a:gd name="connsiteY9" fmla="*/ 2425440 h 3948462"/>
              <a:gd name="connsiteX10" fmla="*/ 3164582 w 3888568"/>
              <a:gd name="connsiteY10" fmla="*/ 2831059 h 3948462"/>
              <a:gd name="connsiteX11" fmla="*/ 3176822 w 3888568"/>
              <a:gd name="connsiteY11" fmla="*/ 2844986 h 3948462"/>
              <a:gd name="connsiteX12" fmla="*/ 3146203 w 3888568"/>
              <a:gd name="connsiteY12" fmla="*/ 2843756 h 3948462"/>
              <a:gd name="connsiteX13" fmla="*/ 3151211 w 3888568"/>
              <a:gd name="connsiteY13" fmla="*/ 2836155 h 3948462"/>
              <a:gd name="connsiteX14" fmla="*/ 2397082 w 3888568"/>
              <a:gd name="connsiteY14" fmla="*/ 2564681 h 3948462"/>
              <a:gd name="connsiteX15" fmla="*/ 2396219 w 3888568"/>
              <a:gd name="connsiteY15" fmla="*/ 2558207 h 3948462"/>
              <a:gd name="connsiteX16" fmla="*/ 1746058 w 3888568"/>
              <a:gd name="connsiteY16" fmla="*/ 3093574 h 3948462"/>
              <a:gd name="connsiteX17" fmla="*/ 990519 w 3888568"/>
              <a:gd name="connsiteY17" fmla="*/ 2019783 h 3948462"/>
              <a:gd name="connsiteX18" fmla="*/ 1593790 w 3888568"/>
              <a:gd name="connsiteY18" fmla="*/ 967808 h 3948462"/>
              <a:gd name="connsiteX19" fmla="*/ 1746058 w 3888568"/>
              <a:gd name="connsiteY19" fmla="*/ 945992 h 3948462"/>
              <a:gd name="connsiteX20" fmla="*/ 2206475 w 3888568"/>
              <a:gd name="connsiteY20" fmla="*/ 1173924 h 3948462"/>
              <a:gd name="connsiteX21" fmla="*/ 2185910 w 3888568"/>
              <a:gd name="connsiteY21" fmla="*/ 877882 h 3948462"/>
              <a:gd name="connsiteX22" fmla="*/ 2656644 w 3888568"/>
              <a:gd name="connsiteY22" fmla="*/ 803138 h 3948462"/>
              <a:gd name="connsiteX23" fmla="*/ 2828567 w 3888568"/>
              <a:gd name="connsiteY23" fmla="*/ 2099525 h 3948462"/>
              <a:gd name="connsiteX24" fmla="*/ 3362812 w 3888568"/>
              <a:gd name="connsiteY24" fmla="*/ 2002360 h 3948462"/>
              <a:gd name="connsiteX25" fmla="*/ 3289926 w 3888568"/>
              <a:gd name="connsiteY25" fmla="*/ 1346695 h 3948462"/>
              <a:gd name="connsiteX26" fmla="*/ 3290031 w 3888568"/>
              <a:gd name="connsiteY26" fmla="*/ 1346798 h 3948462"/>
              <a:gd name="connsiteX27" fmla="*/ 1700745 w 3888568"/>
              <a:gd name="connsiteY27" fmla="*/ 575031 h 3948462"/>
              <a:gd name="connsiteX28" fmla="*/ 571995 w 3888568"/>
              <a:gd name="connsiteY28" fmla="*/ 2274165 h 3948462"/>
              <a:gd name="connsiteX29" fmla="*/ 2267548 w 3888568"/>
              <a:gd name="connsiteY29" fmla="*/ 3408286 h 3948462"/>
              <a:gd name="connsiteX30" fmla="*/ 3194376 w 3888568"/>
              <a:gd name="connsiteY30" fmla="*/ 3072653 h 3948462"/>
              <a:gd name="connsiteX31" fmla="*/ 3268026 w 3888568"/>
              <a:gd name="connsiteY31" fmla="*/ 3509545 h 3948462"/>
              <a:gd name="connsiteX32" fmla="*/ 2347298 w 3888568"/>
              <a:gd name="connsiteY32" fmla="*/ 3904041 h 3948462"/>
              <a:gd name="connsiteX33" fmla="*/ 42617 w 3888568"/>
              <a:gd name="connsiteY33" fmla="*/ 2380068 h 3948462"/>
              <a:gd name="connsiteX34" fmla="*/ 1594841 w 3888568"/>
              <a:gd name="connsiteY34" fmla="*/ 45653 h 3948462"/>
              <a:gd name="connsiteX0" fmla="*/ 1853384 w 3892469"/>
              <a:gd name="connsiteY0" fmla="*/ 1371624 h 3948462"/>
              <a:gd name="connsiteX1" fmla="*/ 1768767 w 3892469"/>
              <a:gd name="connsiteY1" fmla="*/ 1390324 h 3948462"/>
              <a:gd name="connsiteX2" fmla="*/ 1517577 w 3892469"/>
              <a:gd name="connsiteY2" fmla="*/ 2042010 h 3948462"/>
              <a:gd name="connsiteX3" fmla="*/ 1928990 w 3892469"/>
              <a:gd name="connsiteY3" fmla="*/ 2639747 h 3948462"/>
              <a:gd name="connsiteX4" fmla="*/ 2318674 w 3892469"/>
              <a:gd name="connsiteY4" fmla="*/ 2006358 h 3948462"/>
              <a:gd name="connsiteX5" fmla="*/ 2293344 w 3892469"/>
              <a:gd name="connsiteY5" fmla="*/ 1834228 h 3948462"/>
              <a:gd name="connsiteX6" fmla="*/ 1853384 w 3892469"/>
              <a:gd name="connsiteY6" fmla="*/ 1371624 h 3948462"/>
              <a:gd name="connsiteX7" fmla="*/ 1594841 w 3892469"/>
              <a:gd name="connsiteY7" fmla="*/ 45653 h 3948462"/>
              <a:gd name="connsiteX8" fmla="*/ 3869632 w 3892469"/>
              <a:gd name="connsiteY8" fmla="*/ 1517323 h 3948462"/>
              <a:gd name="connsiteX9" fmla="*/ 3706266 w 3892469"/>
              <a:gd name="connsiteY9" fmla="*/ 2457195 h 3948462"/>
              <a:gd name="connsiteX10" fmla="*/ 3164582 w 3892469"/>
              <a:gd name="connsiteY10" fmla="*/ 2831059 h 3948462"/>
              <a:gd name="connsiteX11" fmla="*/ 3176822 w 3892469"/>
              <a:gd name="connsiteY11" fmla="*/ 2844986 h 3948462"/>
              <a:gd name="connsiteX12" fmla="*/ 3146203 w 3892469"/>
              <a:gd name="connsiteY12" fmla="*/ 2843756 h 3948462"/>
              <a:gd name="connsiteX13" fmla="*/ 3151211 w 3892469"/>
              <a:gd name="connsiteY13" fmla="*/ 2836155 h 3948462"/>
              <a:gd name="connsiteX14" fmla="*/ 2397082 w 3892469"/>
              <a:gd name="connsiteY14" fmla="*/ 2564681 h 3948462"/>
              <a:gd name="connsiteX15" fmla="*/ 2396219 w 3892469"/>
              <a:gd name="connsiteY15" fmla="*/ 2558207 h 3948462"/>
              <a:gd name="connsiteX16" fmla="*/ 1746058 w 3892469"/>
              <a:gd name="connsiteY16" fmla="*/ 3093574 h 3948462"/>
              <a:gd name="connsiteX17" fmla="*/ 990519 w 3892469"/>
              <a:gd name="connsiteY17" fmla="*/ 2019783 h 3948462"/>
              <a:gd name="connsiteX18" fmla="*/ 1593790 w 3892469"/>
              <a:gd name="connsiteY18" fmla="*/ 967808 h 3948462"/>
              <a:gd name="connsiteX19" fmla="*/ 1746058 w 3892469"/>
              <a:gd name="connsiteY19" fmla="*/ 945992 h 3948462"/>
              <a:gd name="connsiteX20" fmla="*/ 2206475 w 3892469"/>
              <a:gd name="connsiteY20" fmla="*/ 1173924 h 3948462"/>
              <a:gd name="connsiteX21" fmla="*/ 2185910 w 3892469"/>
              <a:gd name="connsiteY21" fmla="*/ 877882 h 3948462"/>
              <a:gd name="connsiteX22" fmla="*/ 2656644 w 3892469"/>
              <a:gd name="connsiteY22" fmla="*/ 803138 h 3948462"/>
              <a:gd name="connsiteX23" fmla="*/ 2828567 w 3892469"/>
              <a:gd name="connsiteY23" fmla="*/ 2099525 h 3948462"/>
              <a:gd name="connsiteX24" fmla="*/ 3362812 w 3892469"/>
              <a:gd name="connsiteY24" fmla="*/ 2002360 h 3948462"/>
              <a:gd name="connsiteX25" fmla="*/ 3289926 w 3892469"/>
              <a:gd name="connsiteY25" fmla="*/ 1346695 h 3948462"/>
              <a:gd name="connsiteX26" fmla="*/ 3290031 w 3892469"/>
              <a:gd name="connsiteY26" fmla="*/ 1346798 h 3948462"/>
              <a:gd name="connsiteX27" fmla="*/ 1700745 w 3892469"/>
              <a:gd name="connsiteY27" fmla="*/ 575031 h 3948462"/>
              <a:gd name="connsiteX28" fmla="*/ 571995 w 3892469"/>
              <a:gd name="connsiteY28" fmla="*/ 2274165 h 3948462"/>
              <a:gd name="connsiteX29" fmla="*/ 2267548 w 3892469"/>
              <a:gd name="connsiteY29" fmla="*/ 3408286 h 3948462"/>
              <a:gd name="connsiteX30" fmla="*/ 3194376 w 3892469"/>
              <a:gd name="connsiteY30" fmla="*/ 3072653 h 3948462"/>
              <a:gd name="connsiteX31" fmla="*/ 3268026 w 3892469"/>
              <a:gd name="connsiteY31" fmla="*/ 3509545 h 3948462"/>
              <a:gd name="connsiteX32" fmla="*/ 2347298 w 3892469"/>
              <a:gd name="connsiteY32" fmla="*/ 3904041 h 3948462"/>
              <a:gd name="connsiteX33" fmla="*/ 42617 w 3892469"/>
              <a:gd name="connsiteY33" fmla="*/ 2380068 h 3948462"/>
              <a:gd name="connsiteX34" fmla="*/ 1594841 w 3892469"/>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3151211 w 3890413"/>
              <a:gd name="connsiteY13" fmla="*/ 2836155 h 3948462"/>
              <a:gd name="connsiteX14" fmla="*/ 2397082 w 3890413"/>
              <a:gd name="connsiteY14" fmla="*/ 2564681 h 3948462"/>
              <a:gd name="connsiteX15" fmla="*/ 2396219 w 3890413"/>
              <a:gd name="connsiteY15" fmla="*/ 2558207 h 3948462"/>
              <a:gd name="connsiteX16" fmla="*/ 1746058 w 3890413"/>
              <a:gd name="connsiteY16" fmla="*/ 3093574 h 3948462"/>
              <a:gd name="connsiteX17" fmla="*/ 990519 w 3890413"/>
              <a:gd name="connsiteY17" fmla="*/ 2019783 h 3948462"/>
              <a:gd name="connsiteX18" fmla="*/ 1593790 w 3890413"/>
              <a:gd name="connsiteY18" fmla="*/ 967808 h 3948462"/>
              <a:gd name="connsiteX19" fmla="*/ 1746058 w 3890413"/>
              <a:gd name="connsiteY19" fmla="*/ 945992 h 3948462"/>
              <a:gd name="connsiteX20" fmla="*/ 2206475 w 3890413"/>
              <a:gd name="connsiteY20" fmla="*/ 1173924 h 3948462"/>
              <a:gd name="connsiteX21" fmla="*/ 2185910 w 3890413"/>
              <a:gd name="connsiteY21" fmla="*/ 877882 h 3948462"/>
              <a:gd name="connsiteX22" fmla="*/ 2656644 w 3890413"/>
              <a:gd name="connsiteY22" fmla="*/ 803138 h 3948462"/>
              <a:gd name="connsiteX23" fmla="*/ 2828567 w 3890413"/>
              <a:gd name="connsiteY23" fmla="*/ 2099525 h 3948462"/>
              <a:gd name="connsiteX24" fmla="*/ 3362812 w 3890413"/>
              <a:gd name="connsiteY24" fmla="*/ 2002360 h 3948462"/>
              <a:gd name="connsiteX25" fmla="*/ 3289926 w 3890413"/>
              <a:gd name="connsiteY25" fmla="*/ 1346695 h 3948462"/>
              <a:gd name="connsiteX26" fmla="*/ 3290031 w 3890413"/>
              <a:gd name="connsiteY26" fmla="*/ 1346798 h 3948462"/>
              <a:gd name="connsiteX27" fmla="*/ 1700745 w 3890413"/>
              <a:gd name="connsiteY27" fmla="*/ 575031 h 3948462"/>
              <a:gd name="connsiteX28" fmla="*/ 571995 w 3890413"/>
              <a:gd name="connsiteY28" fmla="*/ 2274165 h 3948462"/>
              <a:gd name="connsiteX29" fmla="*/ 2267548 w 3890413"/>
              <a:gd name="connsiteY29" fmla="*/ 3408286 h 3948462"/>
              <a:gd name="connsiteX30" fmla="*/ 3194376 w 3890413"/>
              <a:gd name="connsiteY30" fmla="*/ 3072653 h 3948462"/>
              <a:gd name="connsiteX31" fmla="*/ 3268026 w 3890413"/>
              <a:gd name="connsiteY31" fmla="*/ 3509545 h 3948462"/>
              <a:gd name="connsiteX32" fmla="*/ 2347298 w 3890413"/>
              <a:gd name="connsiteY32" fmla="*/ 3904041 h 3948462"/>
              <a:gd name="connsiteX33" fmla="*/ 42617 w 3890413"/>
              <a:gd name="connsiteY33" fmla="*/ 2380068 h 3948462"/>
              <a:gd name="connsiteX34" fmla="*/ 1594841 w 3890413"/>
              <a:gd name="connsiteY34"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3146203 w 3890413"/>
              <a:gd name="connsiteY12" fmla="*/ 2843756 h 3948462"/>
              <a:gd name="connsiteX13" fmla="*/ 2397082 w 3890413"/>
              <a:gd name="connsiteY13" fmla="*/ 2564681 h 3948462"/>
              <a:gd name="connsiteX14" fmla="*/ 2396219 w 3890413"/>
              <a:gd name="connsiteY14" fmla="*/ 2558207 h 3948462"/>
              <a:gd name="connsiteX15" fmla="*/ 1746058 w 3890413"/>
              <a:gd name="connsiteY15" fmla="*/ 3093574 h 3948462"/>
              <a:gd name="connsiteX16" fmla="*/ 990519 w 3890413"/>
              <a:gd name="connsiteY16" fmla="*/ 2019783 h 3948462"/>
              <a:gd name="connsiteX17" fmla="*/ 1593790 w 3890413"/>
              <a:gd name="connsiteY17" fmla="*/ 967808 h 3948462"/>
              <a:gd name="connsiteX18" fmla="*/ 1746058 w 3890413"/>
              <a:gd name="connsiteY18" fmla="*/ 945992 h 3948462"/>
              <a:gd name="connsiteX19" fmla="*/ 2206475 w 3890413"/>
              <a:gd name="connsiteY19" fmla="*/ 1173924 h 3948462"/>
              <a:gd name="connsiteX20" fmla="*/ 2185910 w 3890413"/>
              <a:gd name="connsiteY20" fmla="*/ 877882 h 3948462"/>
              <a:gd name="connsiteX21" fmla="*/ 2656644 w 3890413"/>
              <a:gd name="connsiteY21" fmla="*/ 803138 h 3948462"/>
              <a:gd name="connsiteX22" fmla="*/ 2828567 w 3890413"/>
              <a:gd name="connsiteY22" fmla="*/ 2099525 h 3948462"/>
              <a:gd name="connsiteX23" fmla="*/ 3362812 w 3890413"/>
              <a:gd name="connsiteY23" fmla="*/ 2002360 h 3948462"/>
              <a:gd name="connsiteX24" fmla="*/ 3289926 w 3890413"/>
              <a:gd name="connsiteY24" fmla="*/ 1346695 h 3948462"/>
              <a:gd name="connsiteX25" fmla="*/ 3290031 w 3890413"/>
              <a:gd name="connsiteY25" fmla="*/ 1346798 h 3948462"/>
              <a:gd name="connsiteX26" fmla="*/ 1700745 w 3890413"/>
              <a:gd name="connsiteY26" fmla="*/ 575031 h 3948462"/>
              <a:gd name="connsiteX27" fmla="*/ 571995 w 3890413"/>
              <a:gd name="connsiteY27" fmla="*/ 2274165 h 3948462"/>
              <a:gd name="connsiteX28" fmla="*/ 2267548 w 3890413"/>
              <a:gd name="connsiteY28" fmla="*/ 3408286 h 3948462"/>
              <a:gd name="connsiteX29" fmla="*/ 3194376 w 3890413"/>
              <a:gd name="connsiteY29" fmla="*/ 3072653 h 3948462"/>
              <a:gd name="connsiteX30" fmla="*/ 3268026 w 3890413"/>
              <a:gd name="connsiteY30" fmla="*/ 3509545 h 3948462"/>
              <a:gd name="connsiteX31" fmla="*/ 2347298 w 3890413"/>
              <a:gd name="connsiteY31" fmla="*/ 3904041 h 3948462"/>
              <a:gd name="connsiteX32" fmla="*/ 42617 w 3890413"/>
              <a:gd name="connsiteY32" fmla="*/ 2380068 h 3948462"/>
              <a:gd name="connsiteX33" fmla="*/ 1594841 w 3890413"/>
              <a:gd name="connsiteY33"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3176822 w 3890413"/>
              <a:gd name="connsiteY11" fmla="*/ 2844986 h 3948462"/>
              <a:gd name="connsiteX12" fmla="*/ 2397082 w 3890413"/>
              <a:gd name="connsiteY12" fmla="*/ 2564681 h 3948462"/>
              <a:gd name="connsiteX13" fmla="*/ 2396219 w 3890413"/>
              <a:gd name="connsiteY13" fmla="*/ 2558207 h 3948462"/>
              <a:gd name="connsiteX14" fmla="*/ 1746058 w 3890413"/>
              <a:gd name="connsiteY14" fmla="*/ 3093574 h 3948462"/>
              <a:gd name="connsiteX15" fmla="*/ 990519 w 3890413"/>
              <a:gd name="connsiteY15" fmla="*/ 2019783 h 3948462"/>
              <a:gd name="connsiteX16" fmla="*/ 1593790 w 3890413"/>
              <a:gd name="connsiteY16" fmla="*/ 967808 h 3948462"/>
              <a:gd name="connsiteX17" fmla="*/ 1746058 w 3890413"/>
              <a:gd name="connsiteY17" fmla="*/ 945992 h 3948462"/>
              <a:gd name="connsiteX18" fmla="*/ 2206475 w 3890413"/>
              <a:gd name="connsiteY18" fmla="*/ 1173924 h 3948462"/>
              <a:gd name="connsiteX19" fmla="*/ 2185910 w 3890413"/>
              <a:gd name="connsiteY19" fmla="*/ 877882 h 3948462"/>
              <a:gd name="connsiteX20" fmla="*/ 2656644 w 3890413"/>
              <a:gd name="connsiteY20" fmla="*/ 803138 h 3948462"/>
              <a:gd name="connsiteX21" fmla="*/ 2828567 w 3890413"/>
              <a:gd name="connsiteY21" fmla="*/ 2099525 h 3948462"/>
              <a:gd name="connsiteX22" fmla="*/ 3362812 w 3890413"/>
              <a:gd name="connsiteY22" fmla="*/ 2002360 h 3948462"/>
              <a:gd name="connsiteX23" fmla="*/ 3289926 w 3890413"/>
              <a:gd name="connsiteY23" fmla="*/ 1346695 h 3948462"/>
              <a:gd name="connsiteX24" fmla="*/ 3290031 w 3890413"/>
              <a:gd name="connsiteY24" fmla="*/ 1346798 h 3948462"/>
              <a:gd name="connsiteX25" fmla="*/ 1700745 w 3890413"/>
              <a:gd name="connsiteY25" fmla="*/ 575031 h 3948462"/>
              <a:gd name="connsiteX26" fmla="*/ 571995 w 3890413"/>
              <a:gd name="connsiteY26" fmla="*/ 2274165 h 3948462"/>
              <a:gd name="connsiteX27" fmla="*/ 2267548 w 3890413"/>
              <a:gd name="connsiteY27" fmla="*/ 3408286 h 3948462"/>
              <a:gd name="connsiteX28" fmla="*/ 3194376 w 3890413"/>
              <a:gd name="connsiteY28" fmla="*/ 3072653 h 3948462"/>
              <a:gd name="connsiteX29" fmla="*/ 3268026 w 3890413"/>
              <a:gd name="connsiteY29" fmla="*/ 3509545 h 3948462"/>
              <a:gd name="connsiteX30" fmla="*/ 2347298 w 3890413"/>
              <a:gd name="connsiteY30" fmla="*/ 3904041 h 3948462"/>
              <a:gd name="connsiteX31" fmla="*/ 42617 w 3890413"/>
              <a:gd name="connsiteY31" fmla="*/ 2380068 h 3948462"/>
              <a:gd name="connsiteX32" fmla="*/ 1594841 w 3890413"/>
              <a:gd name="connsiteY32"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3164582 w 3890413"/>
              <a:gd name="connsiteY10" fmla="*/ 2831059 h 3948462"/>
              <a:gd name="connsiteX11" fmla="*/ 2397082 w 3890413"/>
              <a:gd name="connsiteY11" fmla="*/ 2564681 h 3948462"/>
              <a:gd name="connsiteX12" fmla="*/ 2396219 w 3890413"/>
              <a:gd name="connsiteY12" fmla="*/ 2558207 h 3948462"/>
              <a:gd name="connsiteX13" fmla="*/ 1746058 w 3890413"/>
              <a:gd name="connsiteY13" fmla="*/ 3093574 h 3948462"/>
              <a:gd name="connsiteX14" fmla="*/ 990519 w 3890413"/>
              <a:gd name="connsiteY14" fmla="*/ 2019783 h 3948462"/>
              <a:gd name="connsiteX15" fmla="*/ 1593790 w 3890413"/>
              <a:gd name="connsiteY15" fmla="*/ 967808 h 3948462"/>
              <a:gd name="connsiteX16" fmla="*/ 1746058 w 3890413"/>
              <a:gd name="connsiteY16" fmla="*/ 945992 h 3948462"/>
              <a:gd name="connsiteX17" fmla="*/ 2206475 w 3890413"/>
              <a:gd name="connsiteY17" fmla="*/ 1173924 h 3948462"/>
              <a:gd name="connsiteX18" fmla="*/ 2185910 w 3890413"/>
              <a:gd name="connsiteY18" fmla="*/ 877882 h 3948462"/>
              <a:gd name="connsiteX19" fmla="*/ 2656644 w 3890413"/>
              <a:gd name="connsiteY19" fmla="*/ 803138 h 3948462"/>
              <a:gd name="connsiteX20" fmla="*/ 2828567 w 3890413"/>
              <a:gd name="connsiteY20" fmla="*/ 2099525 h 3948462"/>
              <a:gd name="connsiteX21" fmla="*/ 3362812 w 3890413"/>
              <a:gd name="connsiteY21" fmla="*/ 2002360 h 3948462"/>
              <a:gd name="connsiteX22" fmla="*/ 3289926 w 3890413"/>
              <a:gd name="connsiteY22" fmla="*/ 1346695 h 3948462"/>
              <a:gd name="connsiteX23" fmla="*/ 3290031 w 3890413"/>
              <a:gd name="connsiteY23" fmla="*/ 1346798 h 3948462"/>
              <a:gd name="connsiteX24" fmla="*/ 1700745 w 3890413"/>
              <a:gd name="connsiteY24" fmla="*/ 575031 h 3948462"/>
              <a:gd name="connsiteX25" fmla="*/ 571995 w 3890413"/>
              <a:gd name="connsiteY25" fmla="*/ 2274165 h 3948462"/>
              <a:gd name="connsiteX26" fmla="*/ 2267548 w 3890413"/>
              <a:gd name="connsiteY26" fmla="*/ 3408286 h 3948462"/>
              <a:gd name="connsiteX27" fmla="*/ 3194376 w 3890413"/>
              <a:gd name="connsiteY27" fmla="*/ 3072653 h 3948462"/>
              <a:gd name="connsiteX28" fmla="*/ 3268026 w 3890413"/>
              <a:gd name="connsiteY28" fmla="*/ 3509545 h 3948462"/>
              <a:gd name="connsiteX29" fmla="*/ 2347298 w 3890413"/>
              <a:gd name="connsiteY29" fmla="*/ 3904041 h 3948462"/>
              <a:gd name="connsiteX30" fmla="*/ 42617 w 3890413"/>
              <a:gd name="connsiteY30" fmla="*/ 2380068 h 3948462"/>
              <a:gd name="connsiteX31" fmla="*/ 1594841 w 3890413"/>
              <a:gd name="connsiteY31"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2396219 w 3890413"/>
              <a:gd name="connsiteY11" fmla="*/ 2558207 h 3948462"/>
              <a:gd name="connsiteX12" fmla="*/ 1746058 w 3890413"/>
              <a:gd name="connsiteY12" fmla="*/ 3093574 h 3948462"/>
              <a:gd name="connsiteX13" fmla="*/ 990519 w 3890413"/>
              <a:gd name="connsiteY13" fmla="*/ 2019783 h 3948462"/>
              <a:gd name="connsiteX14" fmla="*/ 1593790 w 3890413"/>
              <a:gd name="connsiteY14" fmla="*/ 967808 h 3948462"/>
              <a:gd name="connsiteX15" fmla="*/ 1746058 w 3890413"/>
              <a:gd name="connsiteY15" fmla="*/ 945992 h 3948462"/>
              <a:gd name="connsiteX16" fmla="*/ 2206475 w 3890413"/>
              <a:gd name="connsiteY16" fmla="*/ 1173924 h 3948462"/>
              <a:gd name="connsiteX17" fmla="*/ 2185910 w 3890413"/>
              <a:gd name="connsiteY17" fmla="*/ 877882 h 3948462"/>
              <a:gd name="connsiteX18" fmla="*/ 2656644 w 3890413"/>
              <a:gd name="connsiteY18" fmla="*/ 803138 h 3948462"/>
              <a:gd name="connsiteX19" fmla="*/ 2828567 w 3890413"/>
              <a:gd name="connsiteY19" fmla="*/ 2099525 h 3948462"/>
              <a:gd name="connsiteX20" fmla="*/ 3362812 w 3890413"/>
              <a:gd name="connsiteY20" fmla="*/ 2002360 h 3948462"/>
              <a:gd name="connsiteX21" fmla="*/ 3289926 w 3890413"/>
              <a:gd name="connsiteY21" fmla="*/ 1346695 h 3948462"/>
              <a:gd name="connsiteX22" fmla="*/ 3290031 w 3890413"/>
              <a:gd name="connsiteY22" fmla="*/ 1346798 h 3948462"/>
              <a:gd name="connsiteX23" fmla="*/ 1700745 w 3890413"/>
              <a:gd name="connsiteY23" fmla="*/ 575031 h 3948462"/>
              <a:gd name="connsiteX24" fmla="*/ 571995 w 3890413"/>
              <a:gd name="connsiteY24" fmla="*/ 2274165 h 3948462"/>
              <a:gd name="connsiteX25" fmla="*/ 2267548 w 3890413"/>
              <a:gd name="connsiteY25" fmla="*/ 3408286 h 3948462"/>
              <a:gd name="connsiteX26" fmla="*/ 3194376 w 3890413"/>
              <a:gd name="connsiteY26" fmla="*/ 3072653 h 3948462"/>
              <a:gd name="connsiteX27" fmla="*/ 3268026 w 3890413"/>
              <a:gd name="connsiteY27" fmla="*/ 3509545 h 3948462"/>
              <a:gd name="connsiteX28" fmla="*/ 2347298 w 3890413"/>
              <a:gd name="connsiteY28" fmla="*/ 3904041 h 3948462"/>
              <a:gd name="connsiteX29" fmla="*/ 42617 w 3890413"/>
              <a:gd name="connsiteY29" fmla="*/ 2380068 h 3948462"/>
              <a:gd name="connsiteX30" fmla="*/ 1594841 w 3890413"/>
              <a:gd name="connsiteY30"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397082 w 3890413"/>
              <a:gd name="connsiteY10" fmla="*/ 2564681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25973 w 3890413"/>
              <a:gd name="connsiteY10" fmla="*/ 2529182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61464 w 3890413"/>
              <a:gd name="connsiteY10" fmla="*/ 251236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 name="connsiteX0" fmla="*/ 1853384 w 3890413"/>
              <a:gd name="connsiteY0" fmla="*/ 1371624 h 3948462"/>
              <a:gd name="connsiteX1" fmla="*/ 1768767 w 3890413"/>
              <a:gd name="connsiteY1" fmla="*/ 1390324 h 3948462"/>
              <a:gd name="connsiteX2" fmla="*/ 1517577 w 3890413"/>
              <a:gd name="connsiteY2" fmla="*/ 2042010 h 3948462"/>
              <a:gd name="connsiteX3" fmla="*/ 1928990 w 3890413"/>
              <a:gd name="connsiteY3" fmla="*/ 2639747 h 3948462"/>
              <a:gd name="connsiteX4" fmla="*/ 2318674 w 3890413"/>
              <a:gd name="connsiteY4" fmla="*/ 2006358 h 3948462"/>
              <a:gd name="connsiteX5" fmla="*/ 2293344 w 3890413"/>
              <a:gd name="connsiteY5" fmla="*/ 1834228 h 3948462"/>
              <a:gd name="connsiteX6" fmla="*/ 1853384 w 3890413"/>
              <a:gd name="connsiteY6" fmla="*/ 1371624 h 3948462"/>
              <a:gd name="connsiteX7" fmla="*/ 1594841 w 3890413"/>
              <a:gd name="connsiteY7" fmla="*/ 45653 h 3948462"/>
              <a:gd name="connsiteX8" fmla="*/ 3869632 w 3890413"/>
              <a:gd name="connsiteY8" fmla="*/ 1517323 h 3948462"/>
              <a:gd name="connsiteX9" fmla="*/ 3706266 w 3890413"/>
              <a:gd name="connsiteY9" fmla="*/ 2457195 h 3948462"/>
              <a:gd name="connsiteX10" fmla="*/ 2548384 w 3890413"/>
              <a:gd name="connsiteY10" fmla="*/ 2446988 h 3948462"/>
              <a:gd name="connsiteX11" fmla="*/ 1746058 w 3890413"/>
              <a:gd name="connsiteY11" fmla="*/ 3093574 h 3948462"/>
              <a:gd name="connsiteX12" fmla="*/ 990519 w 3890413"/>
              <a:gd name="connsiteY12" fmla="*/ 2019783 h 3948462"/>
              <a:gd name="connsiteX13" fmla="*/ 1593790 w 3890413"/>
              <a:gd name="connsiteY13" fmla="*/ 967808 h 3948462"/>
              <a:gd name="connsiteX14" fmla="*/ 1746058 w 3890413"/>
              <a:gd name="connsiteY14" fmla="*/ 945992 h 3948462"/>
              <a:gd name="connsiteX15" fmla="*/ 2206475 w 3890413"/>
              <a:gd name="connsiteY15" fmla="*/ 1173924 h 3948462"/>
              <a:gd name="connsiteX16" fmla="*/ 2185910 w 3890413"/>
              <a:gd name="connsiteY16" fmla="*/ 877882 h 3948462"/>
              <a:gd name="connsiteX17" fmla="*/ 2656644 w 3890413"/>
              <a:gd name="connsiteY17" fmla="*/ 803138 h 3948462"/>
              <a:gd name="connsiteX18" fmla="*/ 2828567 w 3890413"/>
              <a:gd name="connsiteY18" fmla="*/ 2099525 h 3948462"/>
              <a:gd name="connsiteX19" fmla="*/ 3362812 w 3890413"/>
              <a:gd name="connsiteY19" fmla="*/ 2002360 h 3948462"/>
              <a:gd name="connsiteX20" fmla="*/ 3289926 w 3890413"/>
              <a:gd name="connsiteY20" fmla="*/ 1346695 h 3948462"/>
              <a:gd name="connsiteX21" fmla="*/ 3290031 w 3890413"/>
              <a:gd name="connsiteY21" fmla="*/ 1346798 h 3948462"/>
              <a:gd name="connsiteX22" fmla="*/ 1700745 w 3890413"/>
              <a:gd name="connsiteY22" fmla="*/ 575031 h 3948462"/>
              <a:gd name="connsiteX23" fmla="*/ 571995 w 3890413"/>
              <a:gd name="connsiteY23" fmla="*/ 2274165 h 3948462"/>
              <a:gd name="connsiteX24" fmla="*/ 2267548 w 3890413"/>
              <a:gd name="connsiteY24" fmla="*/ 3408286 h 3948462"/>
              <a:gd name="connsiteX25" fmla="*/ 3194376 w 3890413"/>
              <a:gd name="connsiteY25" fmla="*/ 3072653 h 3948462"/>
              <a:gd name="connsiteX26" fmla="*/ 3268026 w 3890413"/>
              <a:gd name="connsiteY26" fmla="*/ 3509545 h 3948462"/>
              <a:gd name="connsiteX27" fmla="*/ 2347298 w 3890413"/>
              <a:gd name="connsiteY27" fmla="*/ 3904041 h 3948462"/>
              <a:gd name="connsiteX28" fmla="*/ 42617 w 3890413"/>
              <a:gd name="connsiteY28" fmla="*/ 2380068 h 3948462"/>
              <a:gd name="connsiteX29" fmla="*/ 1594841 w 3890413"/>
              <a:gd name="connsiteY29" fmla="*/ 45653 h 394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90413" h="3948462">
                <a:moveTo>
                  <a:pt x="1853384" y="1371624"/>
                </a:moveTo>
                <a:lnTo>
                  <a:pt x="1768767" y="1390324"/>
                </a:lnTo>
                <a:cubicBezTo>
                  <a:pt x="1579409" y="1463487"/>
                  <a:pt x="1490873" y="1833773"/>
                  <a:pt x="1517577" y="2042010"/>
                </a:cubicBezTo>
                <a:cubicBezTo>
                  <a:pt x="1544281" y="2250247"/>
                  <a:pt x="1644086" y="2624290"/>
                  <a:pt x="1928990" y="2639747"/>
                </a:cubicBezTo>
                <a:cubicBezTo>
                  <a:pt x="2177093" y="2653207"/>
                  <a:pt x="2337423" y="2363017"/>
                  <a:pt x="2318674" y="2006358"/>
                </a:cubicBezTo>
                <a:cubicBezTo>
                  <a:pt x="2310210" y="1948950"/>
                  <a:pt x="2301678" y="1891436"/>
                  <a:pt x="2293344" y="1834228"/>
                </a:cubicBezTo>
                <a:cubicBezTo>
                  <a:pt x="2229725" y="1555945"/>
                  <a:pt x="2050691" y="1359067"/>
                  <a:pt x="1853384" y="1371624"/>
                </a:cubicBezTo>
                <a:close/>
                <a:moveTo>
                  <a:pt x="1594841" y="45653"/>
                </a:moveTo>
                <a:cubicBezTo>
                  <a:pt x="2527821" y="-128041"/>
                  <a:pt x="3626282" y="158796"/>
                  <a:pt x="3869632" y="1517323"/>
                </a:cubicBezTo>
                <a:cubicBezTo>
                  <a:pt x="3939308" y="2058696"/>
                  <a:pt x="3820785" y="2251376"/>
                  <a:pt x="3706266" y="2457195"/>
                </a:cubicBezTo>
                <a:cubicBezTo>
                  <a:pt x="3132098" y="3124925"/>
                  <a:pt x="2589274" y="2611359"/>
                  <a:pt x="2548384" y="2446988"/>
                </a:cubicBezTo>
                <a:cubicBezTo>
                  <a:pt x="2411721" y="3024903"/>
                  <a:pt x="2005702" y="3164775"/>
                  <a:pt x="1746058" y="3093574"/>
                </a:cubicBezTo>
                <a:cubicBezTo>
                  <a:pt x="1486414" y="3022373"/>
                  <a:pt x="990519" y="2612821"/>
                  <a:pt x="990519" y="2019783"/>
                </a:cubicBezTo>
                <a:cubicBezTo>
                  <a:pt x="990519" y="1500875"/>
                  <a:pt x="1249504" y="1067935"/>
                  <a:pt x="1593790" y="967808"/>
                </a:cubicBezTo>
                <a:cubicBezTo>
                  <a:pt x="1642974" y="953504"/>
                  <a:pt x="1694009" y="949376"/>
                  <a:pt x="1746058" y="945992"/>
                </a:cubicBezTo>
                <a:cubicBezTo>
                  <a:pt x="2004670" y="929176"/>
                  <a:pt x="2081338" y="1030119"/>
                  <a:pt x="2206475" y="1173924"/>
                </a:cubicBezTo>
                <a:cubicBezTo>
                  <a:pt x="2194343" y="1061758"/>
                  <a:pt x="2187003" y="961165"/>
                  <a:pt x="2185910" y="877882"/>
                </a:cubicBezTo>
                <a:lnTo>
                  <a:pt x="2656644" y="803138"/>
                </a:lnTo>
                <a:lnTo>
                  <a:pt x="2828567" y="2099525"/>
                </a:lnTo>
                <a:cubicBezTo>
                  <a:pt x="2888366" y="2544108"/>
                  <a:pt x="3261961" y="2420799"/>
                  <a:pt x="3362812" y="2002360"/>
                </a:cubicBezTo>
                <a:cubicBezTo>
                  <a:pt x="3355320" y="1625023"/>
                  <a:pt x="3366534" y="1729632"/>
                  <a:pt x="3289926" y="1346695"/>
                </a:cubicBezTo>
                <a:lnTo>
                  <a:pt x="3290031" y="1346798"/>
                </a:lnTo>
                <a:cubicBezTo>
                  <a:pt x="3068547" y="637774"/>
                  <a:pt x="2419129" y="439933"/>
                  <a:pt x="1700745" y="575031"/>
                </a:cubicBezTo>
                <a:cubicBezTo>
                  <a:pt x="890947" y="727320"/>
                  <a:pt x="415476" y="1491783"/>
                  <a:pt x="571995" y="2274165"/>
                </a:cubicBezTo>
                <a:cubicBezTo>
                  <a:pt x="728513" y="3056546"/>
                  <a:pt x="1580131" y="3572543"/>
                  <a:pt x="2267548" y="3408286"/>
                </a:cubicBezTo>
                <a:cubicBezTo>
                  <a:pt x="2796517" y="3281890"/>
                  <a:pt x="2641988" y="3320887"/>
                  <a:pt x="3194376" y="3072653"/>
                </a:cubicBezTo>
                <a:cubicBezTo>
                  <a:pt x="3249441" y="3306078"/>
                  <a:pt x="3239115" y="3309742"/>
                  <a:pt x="3268026" y="3509545"/>
                </a:cubicBezTo>
                <a:cubicBezTo>
                  <a:pt x="3021841" y="3717756"/>
                  <a:pt x="2685602" y="3836362"/>
                  <a:pt x="2347298" y="3904041"/>
                </a:cubicBezTo>
                <a:cubicBezTo>
                  <a:pt x="1157336" y="4112956"/>
                  <a:pt x="289475" y="3581660"/>
                  <a:pt x="42617" y="2380068"/>
                </a:cubicBezTo>
                <a:cubicBezTo>
                  <a:pt x="-204242" y="1178477"/>
                  <a:pt x="661862" y="219348"/>
                  <a:pt x="1594841" y="456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8" name="Rectangle 1">
            <a:extLst>
              <a:ext uri="{FF2B5EF4-FFF2-40B4-BE49-F238E27FC236}">
                <a16:creationId xmlns:a16="http://schemas.microsoft.com/office/drawing/2014/main" id="{37954B35-3941-4F24-87DD-EFA97DECDF15}"/>
              </a:ext>
            </a:extLst>
          </p:cNvPr>
          <p:cNvSpPr>
            <a:spLocks noChangeAspect="1"/>
          </p:cNvSpPr>
          <p:nvPr/>
        </p:nvSpPr>
        <p:spPr>
          <a:xfrm>
            <a:off x="11856535" y="3150661"/>
            <a:ext cx="218503" cy="215273"/>
          </a:xfrm>
          <a:custGeom>
            <a:avLst/>
            <a:gdLst/>
            <a:ahLst/>
            <a:cxnLst/>
            <a:rect l="l" t="t" r="r" b="b"/>
            <a:pathLst>
              <a:path w="3994694" h="3935658">
                <a:moveTo>
                  <a:pt x="3059053" y="3287658"/>
                </a:moveTo>
                <a:lnTo>
                  <a:pt x="3994694" y="3287658"/>
                </a:lnTo>
                <a:lnTo>
                  <a:pt x="3994694" y="3935658"/>
                </a:lnTo>
                <a:lnTo>
                  <a:pt x="3059053" y="3935658"/>
                </a:lnTo>
                <a:close/>
                <a:moveTo>
                  <a:pt x="1259497" y="3287658"/>
                </a:moveTo>
                <a:lnTo>
                  <a:pt x="2915681" y="3287658"/>
                </a:lnTo>
                <a:lnTo>
                  <a:pt x="2915681" y="3935658"/>
                </a:lnTo>
                <a:lnTo>
                  <a:pt x="1259497" y="3935658"/>
                </a:lnTo>
                <a:close/>
                <a:moveTo>
                  <a:pt x="0" y="3287658"/>
                </a:moveTo>
                <a:lnTo>
                  <a:pt x="1116124" y="3287658"/>
                </a:lnTo>
                <a:lnTo>
                  <a:pt x="1116124" y="3935658"/>
                </a:lnTo>
                <a:lnTo>
                  <a:pt x="0" y="3935658"/>
                </a:lnTo>
                <a:close/>
                <a:moveTo>
                  <a:pt x="3886694" y="2470824"/>
                </a:moveTo>
                <a:lnTo>
                  <a:pt x="3994694" y="2470824"/>
                </a:lnTo>
                <a:lnTo>
                  <a:pt x="3994694" y="3118824"/>
                </a:lnTo>
                <a:lnTo>
                  <a:pt x="3886694" y="3118824"/>
                </a:lnTo>
                <a:close/>
                <a:moveTo>
                  <a:pt x="2123068" y="2470824"/>
                </a:moveTo>
                <a:lnTo>
                  <a:pt x="3779252" y="2470824"/>
                </a:lnTo>
                <a:lnTo>
                  <a:pt x="3779252" y="3118824"/>
                </a:lnTo>
                <a:lnTo>
                  <a:pt x="2123068" y="3118824"/>
                </a:lnTo>
                <a:close/>
                <a:moveTo>
                  <a:pt x="359442" y="2470824"/>
                </a:moveTo>
                <a:lnTo>
                  <a:pt x="2015626" y="2470824"/>
                </a:lnTo>
                <a:lnTo>
                  <a:pt x="2015626" y="3118824"/>
                </a:lnTo>
                <a:lnTo>
                  <a:pt x="359442" y="3118824"/>
                </a:lnTo>
                <a:close/>
                <a:moveTo>
                  <a:pt x="0" y="2470824"/>
                </a:moveTo>
                <a:lnTo>
                  <a:pt x="252000" y="2470824"/>
                </a:lnTo>
                <a:lnTo>
                  <a:pt x="252000" y="3118824"/>
                </a:lnTo>
                <a:lnTo>
                  <a:pt x="0" y="3118824"/>
                </a:lnTo>
                <a:close/>
                <a:moveTo>
                  <a:pt x="3059053" y="1635982"/>
                </a:moveTo>
                <a:lnTo>
                  <a:pt x="3994694" y="1635982"/>
                </a:lnTo>
                <a:lnTo>
                  <a:pt x="3994694" y="2283982"/>
                </a:lnTo>
                <a:lnTo>
                  <a:pt x="3059053" y="2283982"/>
                </a:lnTo>
                <a:close/>
                <a:moveTo>
                  <a:pt x="1259496" y="1635982"/>
                </a:moveTo>
                <a:lnTo>
                  <a:pt x="2915680" y="1635982"/>
                </a:lnTo>
                <a:lnTo>
                  <a:pt x="2915680" y="2283982"/>
                </a:lnTo>
                <a:lnTo>
                  <a:pt x="1259496" y="2283982"/>
                </a:lnTo>
                <a:close/>
                <a:moveTo>
                  <a:pt x="0" y="1635982"/>
                </a:moveTo>
                <a:lnTo>
                  <a:pt x="1116124" y="1635982"/>
                </a:lnTo>
                <a:lnTo>
                  <a:pt x="1116124" y="2283982"/>
                </a:lnTo>
                <a:lnTo>
                  <a:pt x="0" y="2283982"/>
                </a:lnTo>
                <a:close/>
                <a:moveTo>
                  <a:pt x="3886694" y="836400"/>
                </a:moveTo>
                <a:lnTo>
                  <a:pt x="3994694" y="836400"/>
                </a:lnTo>
                <a:lnTo>
                  <a:pt x="3994694" y="1484400"/>
                </a:lnTo>
                <a:lnTo>
                  <a:pt x="3886694" y="1484400"/>
                </a:lnTo>
                <a:close/>
                <a:moveTo>
                  <a:pt x="2123068" y="820634"/>
                </a:moveTo>
                <a:lnTo>
                  <a:pt x="3779252" y="820634"/>
                </a:lnTo>
                <a:lnTo>
                  <a:pt x="3779252" y="1468634"/>
                </a:lnTo>
                <a:lnTo>
                  <a:pt x="2123068" y="1468634"/>
                </a:lnTo>
                <a:close/>
                <a:moveTo>
                  <a:pt x="359442" y="820634"/>
                </a:moveTo>
                <a:lnTo>
                  <a:pt x="2015626" y="820634"/>
                </a:lnTo>
                <a:lnTo>
                  <a:pt x="2015626" y="1468634"/>
                </a:lnTo>
                <a:lnTo>
                  <a:pt x="359442" y="1468634"/>
                </a:lnTo>
                <a:close/>
                <a:moveTo>
                  <a:pt x="0" y="820634"/>
                </a:moveTo>
                <a:lnTo>
                  <a:pt x="252000" y="820634"/>
                </a:lnTo>
                <a:lnTo>
                  <a:pt x="252000" y="1468634"/>
                </a:lnTo>
                <a:lnTo>
                  <a:pt x="0" y="1468634"/>
                </a:lnTo>
                <a:close/>
                <a:moveTo>
                  <a:pt x="3059053" y="0"/>
                </a:moveTo>
                <a:lnTo>
                  <a:pt x="3994694" y="0"/>
                </a:lnTo>
                <a:lnTo>
                  <a:pt x="3994694" y="648000"/>
                </a:lnTo>
                <a:lnTo>
                  <a:pt x="3059053" y="648000"/>
                </a:lnTo>
                <a:close/>
                <a:moveTo>
                  <a:pt x="1259496" y="0"/>
                </a:moveTo>
                <a:lnTo>
                  <a:pt x="2915680" y="0"/>
                </a:lnTo>
                <a:lnTo>
                  <a:pt x="2915680" y="648000"/>
                </a:lnTo>
                <a:lnTo>
                  <a:pt x="1259496" y="648000"/>
                </a:lnTo>
                <a:close/>
                <a:moveTo>
                  <a:pt x="0" y="0"/>
                </a:moveTo>
                <a:lnTo>
                  <a:pt x="1116124" y="0"/>
                </a:lnTo>
                <a:lnTo>
                  <a:pt x="111612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9" name="Freeform 14">
            <a:extLst>
              <a:ext uri="{FF2B5EF4-FFF2-40B4-BE49-F238E27FC236}">
                <a16:creationId xmlns:a16="http://schemas.microsoft.com/office/drawing/2014/main" id="{36F3F041-46CA-419B-88BA-AFB8FCD906F2}"/>
              </a:ext>
            </a:extLst>
          </p:cNvPr>
          <p:cNvSpPr>
            <a:spLocks noChangeAspect="1"/>
          </p:cNvSpPr>
          <p:nvPr/>
        </p:nvSpPr>
        <p:spPr>
          <a:xfrm>
            <a:off x="6529392" y="4701486"/>
            <a:ext cx="293069" cy="333882"/>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0" name="Rounded Rectangle 4">
            <a:extLst>
              <a:ext uri="{FF2B5EF4-FFF2-40B4-BE49-F238E27FC236}">
                <a16:creationId xmlns:a16="http://schemas.microsoft.com/office/drawing/2014/main" id="{1EC94602-0104-4A93-99B9-225E69D6CA4F}"/>
              </a:ext>
            </a:extLst>
          </p:cNvPr>
          <p:cNvSpPr>
            <a:spLocks noChangeAspect="1"/>
          </p:cNvSpPr>
          <p:nvPr/>
        </p:nvSpPr>
        <p:spPr>
          <a:xfrm>
            <a:off x="10795531" y="5576177"/>
            <a:ext cx="333919" cy="333882"/>
          </a:xfrm>
          <a:custGeom>
            <a:avLst/>
            <a:gdLst/>
            <a:ahLst/>
            <a:cxnLst/>
            <a:rect l="l" t="t" r="r" b="b"/>
            <a:pathLst>
              <a:path w="3960440" h="3960000">
                <a:moveTo>
                  <a:pt x="985442" y="1197582"/>
                </a:moveTo>
                <a:cubicBezTo>
                  <a:pt x="764609" y="1197582"/>
                  <a:pt x="585589" y="1376602"/>
                  <a:pt x="585589" y="1597435"/>
                </a:cubicBezTo>
                <a:lnTo>
                  <a:pt x="585589" y="2453913"/>
                </a:lnTo>
                <a:cubicBezTo>
                  <a:pt x="585589" y="2674746"/>
                  <a:pt x="764609" y="2853766"/>
                  <a:pt x="985442" y="2853766"/>
                </a:cubicBezTo>
                <a:lnTo>
                  <a:pt x="2273968" y="2853766"/>
                </a:lnTo>
                <a:cubicBezTo>
                  <a:pt x="2494801" y="2853766"/>
                  <a:pt x="2673821" y="2674746"/>
                  <a:pt x="2673821" y="2453913"/>
                </a:cubicBezTo>
                <a:lnTo>
                  <a:pt x="2673821" y="2353524"/>
                </a:lnTo>
                <a:lnTo>
                  <a:pt x="3281897" y="2810341"/>
                </a:lnTo>
                <a:lnTo>
                  <a:pt x="3281897" y="1241009"/>
                </a:lnTo>
                <a:lnTo>
                  <a:pt x="2673821" y="1697826"/>
                </a:lnTo>
                <a:lnTo>
                  <a:pt x="2673821" y="1597435"/>
                </a:lnTo>
                <a:cubicBezTo>
                  <a:pt x="2673821" y="1376602"/>
                  <a:pt x="2494801" y="1197582"/>
                  <a:pt x="2273968" y="1197582"/>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1" name="Rounded Rectangle 9">
            <a:extLst>
              <a:ext uri="{FF2B5EF4-FFF2-40B4-BE49-F238E27FC236}">
                <a16:creationId xmlns:a16="http://schemas.microsoft.com/office/drawing/2014/main" id="{F2D2E281-3827-4570-8E95-1BDDB824F44D}"/>
              </a:ext>
            </a:extLst>
          </p:cNvPr>
          <p:cNvSpPr>
            <a:spLocks/>
          </p:cNvSpPr>
          <p:nvPr/>
        </p:nvSpPr>
        <p:spPr>
          <a:xfrm>
            <a:off x="5588429" y="4119673"/>
            <a:ext cx="333883" cy="333882"/>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2" name="Rounded Rectangle 7">
            <a:extLst>
              <a:ext uri="{FF2B5EF4-FFF2-40B4-BE49-F238E27FC236}">
                <a16:creationId xmlns:a16="http://schemas.microsoft.com/office/drawing/2014/main" id="{9B7294CC-56D6-4D69-83AC-BB4E9AC09084}"/>
              </a:ext>
            </a:extLst>
          </p:cNvPr>
          <p:cNvSpPr>
            <a:spLocks noChangeAspect="1"/>
          </p:cNvSpPr>
          <p:nvPr/>
        </p:nvSpPr>
        <p:spPr>
          <a:xfrm>
            <a:off x="10573549" y="184984"/>
            <a:ext cx="333919" cy="333882"/>
          </a:xfrm>
          <a:custGeom>
            <a:avLst/>
            <a:gdLst/>
            <a:ahLst/>
            <a:cxnLst/>
            <a:rect l="l" t="t" r="r" b="b"/>
            <a:pathLst>
              <a:path w="3960440" h="3960000">
                <a:moveTo>
                  <a:pt x="2764687" y="782779"/>
                </a:moveTo>
                <a:cubicBezTo>
                  <a:pt x="2512183" y="782779"/>
                  <a:pt x="2307488" y="987475"/>
                  <a:pt x="2307487" y="1239980"/>
                </a:cubicBezTo>
                <a:cubicBezTo>
                  <a:pt x="2307487" y="1241985"/>
                  <a:pt x="2307500" y="1243987"/>
                  <a:pt x="2308092" y="1245978"/>
                </a:cubicBezTo>
                <a:lnTo>
                  <a:pt x="1570677" y="1632536"/>
                </a:lnTo>
                <a:cubicBezTo>
                  <a:pt x="1488749" y="1552118"/>
                  <a:pt x="1376387" y="1502860"/>
                  <a:pt x="1252520" y="1502859"/>
                </a:cubicBezTo>
                <a:cubicBezTo>
                  <a:pt x="1000014" y="1502859"/>
                  <a:pt x="795319" y="1707555"/>
                  <a:pt x="795319" y="1960060"/>
                </a:cubicBezTo>
                <a:cubicBezTo>
                  <a:pt x="795319" y="2212565"/>
                  <a:pt x="1000014" y="2417260"/>
                  <a:pt x="1252520" y="2417260"/>
                </a:cubicBezTo>
                <a:cubicBezTo>
                  <a:pt x="1361432" y="2417260"/>
                  <a:pt x="1461449" y="2379178"/>
                  <a:pt x="1538674" y="2313987"/>
                </a:cubicBezTo>
                <a:lnTo>
                  <a:pt x="2308734" y="2717656"/>
                </a:lnTo>
                <a:cubicBezTo>
                  <a:pt x="2314220" y="2964461"/>
                  <a:pt x="2516327" y="3162492"/>
                  <a:pt x="2764688" y="3162492"/>
                </a:cubicBezTo>
                <a:cubicBezTo>
                  <a:pt x="3017192" y="3162492"/>
                  <a:pt x="3221888" y="2957797"/>
                  <a:pt x="3221887" y="2705292"/>
                </a:cubicBezTo>
                <a:cubicBezTo>
                  <a:pt x="3221887" y="2452786"/>
                  <a:pt x="3017192" y="2248092"/>
                  <a:pt x="2764688" y="2248092"/>
                </a:cubicBezTo>
                <a:cubicBezTo>
                  <a:pt x="2638870" y="2248092"/>
                  <a:pt x="2524924" y="2298913"/>
                  <a:pt x="2442337" y="2381228"/>
                </a:cubicBezTo>
                <a:lnTo>
                  <a:pt x="1706164" y="1995322"/>
                </a:lnTo>
                <a:lnTo>
                  <a:pt x="1709074" y="1966451"/>
                </a:lnTo>
                <a:lnTo>
                  <a:pt x="2455698" y="1575067"/>
                </a:lnTo>
                <a:cubicBezTo>
                  <a:pt x="2536225" y="1651261"/>
                  <a:pt x="2645094" y="1697180"/>
                  <a:pt x="2764687" y="1697179"/>
                </a:cubicBezTo>
                <a:cubicBezTo>
                  <a:pt x="3017193" y="1697180"/>
                  <a:pt x="3221887" y="1492485"/>
                  <a:pt x="3221888" y="1239980"/>
                </a:cubicBezTo>
                <a:cubicBezTo>
                  <a:pt x="3221887" y="987475"/>
                  <a:pt x="3017193" y="782779"/>
                  <a:pt x="2764687" y="782779"/>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3" name="Rounded Rectangle 1">
            <a:extLst>
              <a:ext uri="{FF2B5EF4-FFF2-40B4-BE49-F238E27FC236}">
                <a16:creationId xmlns:a16="http://schemas.microsoft.com/office/drawing/2014/main" id="{226CB93D-C414-4603-80FA-37B475FBE646}"/>
              </a:ext>
            </a:extLst>
          </p:cNvPr>
          <p:cNvSpPr/>
          <p:nvPr/>
        </p:nvSpPr>
        <p:spPr>
          <a:xfrm rot="2648398">
            <a:off x="10212893" y="5289215"/>
            <a:ext cx="152995" cy="391286"/>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4" name="Freeform 20">
            <a:extLst>
              <a:ext uri="{FF2B5EF4-FFF2-40B4-BE49-F238E27FC236}">
                <a16:creationId xmlns:a16="http://schemas.microsoft.com/office/drawing/2014/main" id="{775FE64C-F807-4583-B285-B6AD012D8E51}"/>
              </a:ext>
            </a:extLst>
          </p:cNvPr>
          <p:cNvSpPr/>
          <p:nvPr/>
        </p:nvSpPr>
        <p:spPr>
          <a:xfrm flipH="1">
            <a:off x="9788765" y="6263766"/>
            <a:ext cx="333883" cy="321039"/>
          </a:xfrm>
          <a:custGeom>
            <a:avLst/>
            <a:gdLst/>
            <a:ahLst/>
            <a:cxnLst/>
            <a:rect l="l" t="t" r="r" b="b"/>
            <a:pathLst>
              <a:path w="3948393" h="3817544">
                <a:moveTo>
                  <a:pt x="1888045" y="2370407"/>
                </a:moveTo>
                <a:lnTo>
                  <a:pt x="1180379" y="2998560"/>
                </a:lnTo>
                <a:lnTo>
                  <a:pt x="695350" y="2712314"/>
                </a:lnTo>
                <a:lnTo>
                  <a:pt x="703301" y="3014463"/>
                </a:lnTo>
                <a:lnTo>
                  <a:pt x="1888044" y="3817544"/>
                </a:lnTo>
                <a:cubicBezTo>
                  <a:pt x="1885393" y="3356368"/>
                  <a:pt x="1874793" y="2911096"/>
                  <a:pt x="1888045" y="2370407"/>
                </a:cubicBezTo>
                <a:close/>
                <a:moveTo>
                  <a:pt x="2059390" y="2370407"/>
                </a:moveTo>
                <a:cubicBezTo>
                  <a:pt x="2072642" y="2911096"/>
                  <a:pt x="2062042" y="3356368"/>
                  <a:pt x="2059391" y="3817544"/>
                </a:cubicBezTo>
                <a:lnTo>
                  <a:pt x="3244134" y="3014463"/>
                </a:lnTo>
                <a:lnTo>
                  <a:pt x="3252085" y="2712314"/>
                </a:lnTo>
                <a:lnTo>
                  <a:pt x="2767056" y="2998560"/>
                </a:lnTo>
                <a:close/>
                <a:moveTo>
                  <a:pt x="733907" y="1451867"/>
                </a:moveTo>
                <a:lnTo>
                  <a:pt x="0" y="2113471"/>
                </a:lnTo>
                <a:lnTo>
                  <a:pt x="1170450" y="2848461"/>
                </a:lnTo>
                <a:lnTo>
                  <a:pt x="1919327" y="2170968"/>
                </a:lnTo>
                <a:close/>
                <a:moveTo>
                  <a:pt x="3206900" y="1451867"/>
                </a:moveTo>
                <a:lnTo>
                  <a:pt x="2021479" y="2170968"/>
                </a:lnTo>
                <a:lnTo>
                  <a:pt x="2770356" y="2848461"/>
                </a:lnTo>
                <a:lnTo>
                  <a:pt x="3940806" y="2113471"/>
                </a:lnTo>
                <a:close/>
                <a:moveTo>
                  <a:pt x="1195981" y="0"/>
                </a:moveTo>
                <a:lnTo>
                  <a:pt x="10560" y="719101"/>
                </a:lnTo>
                <a:lnTo>
                  <a:pt x="759438" y="1396594"/>
                </a:lnTo>
                <a:lnTo>
                  <a:pt x="1929887" y="661605"/>
                </a:lnTo>
                <a:close/>
                <a:moveTo>
                  <a:pt x="2762973" y="0"/>
                </a:moveTo>
                <a:lnTo>
                  <a:pt x="2029067" y="661605"/>
                </a:lnTo>
                <a:lnTo>
                  <a:pt x="3199516" y="1396594"/>
                </a:lnTo>
                <a:lnTo>
                  <a:pt x="3948393" y="7191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5" name="Donut 6">
            <a:extLst>
              <a:ext uri="{FF2B5EF4-FFF2-40B4-BE49-F238E27FC236}">
                <a16:creationId xmlns:a16="http://schemas.microsoft.com/office/drawing/2014/main" id="{C028CA77-1F10-405A-AD50-7A9CA778F10A}"/>
              </a:ext>
            </a:extLst>
          </p:cNvPr>
          <p:cNvSpPr>
            <a:spLocks noChangeAspect="1"/>
          </p:cNvSpPr>
          <p:nvPr/>
        </p:nvSpPr>
        <p:spPr>
          <a:xfrm>
            <a:off x="11647293" y="4616186"/>
            <a:ext cx="333883" cy="333882"/>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6" name="Freeform 22">
            <a:extLst>
              <a:ext uri="{FF2B5EF4-FFF2-40B4-BE49-F238E27FC236}">
                <a16:creationId xmlns:a16="http://schemas.microsoft.com/office/drawing/2014/main" id="{7362BF65-9D66-4FF5-A2B6-F8A0AE1B58BF}"/>
              </a:ext>
            </a:extLst>
          </p:cNvPr>
          <p:cNvSpPr>
            <a:spLocks noChangeAspect="1"/>
          </p:cNvSpPr>
          <p:nvPr/>
        </p:nvSpPr>
        <p:spPr>
          <a:xfrm rot="8580000">
            <a:off x="8038478" y="6190934"/>
            <a:ext cx="334775" cy="33388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7" name="Oval 10">
            <a:extLst>
              <a:ext uri="{FF2B5EF4-FFF2-40B4-BE49-F238E27FC236}">
                <a16:creationId xmlns:a16="http://schemas.microsoft.com/office/drawing/2014/main" id="{960ABB59-33C6-488F-8A15-722A61D0B764}"/>
              </a:ext>
            </a:extLst>
          </p:cNvPr>
          <p:cNvSpPr/>
          <p:nvPr/>
        </p:nvSpPr>
        <p:spPr>
          <a:xfrm>
            <a:off x="11116911" y="3215454"/>
            <a:ext cx="274047" cy="272660"/>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8" name="Freeform 23">
            <a:extLst>
              <a:ext uri="{FF2B5EF4-FFF2-40B4-BE49-F238E27FC236}">
                <a16:creationId xmlns:a16="http://schemas.microsoft.com/office/drawing/2014/main" id="{036FD76F-9545-411F-939C-DF41ED863657}"/>
              </a:ext>
            </a:extLst>
          </p:cNvPr>
          <p:cNvSpPr>
            <a:spLocks noChangeAspect="1"/>
          </p:cNvSpPr>
          <p:nvPr/>
        </p:nvSpPr>
        <p:spPr>
          <a:xfrm flipH="1">
            <a:off x="9698960" y="1399808"/>
            <a:ext cx="381264" cy="242587"/>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9" name="Freeform 24">
            <a:extLst>
              <a:ext uri="{FF2B5EF4-FFF2-40B4-BE49-F238E27FC236}">
                <a16:creationId xmlns:a16="http://schemas.microsoft.com/office/drawing/2014/main" id="{31CAAE36-7632-495C-8737-3618542AD762}"/>
              </a:ext>
            </a:extLst>
          </p:cNvPr>
          <p:cNvSpPr/>
          <p:nvPr/>
        </p:nvSpPr>
        <p:spPr>
          <a:xfrm flipH="1">
            <a:off x="7836453" y="117212"/>
            <a:ext cx="273937" cy="274090"/>
          </a:xfrm>
          <a:custGeom>
            <a:avLst/>
            <a:gdLst/>
            <a:ahLst/>
            <a:cxnLst/>
            <a:rect l="l" t="t" r="r" b="b"/>
            <a:pathLst>
              <a:path w="2488805" h="2473621">
                <a:moveTo>
                  <a:pt x="1244564" y="0"/>
                </a:moveTo>
                <a:cubicBezTo>
                  <a:pt x="1244510" y="2"/>
                  <a:pt x="1244456" y="4"/>
                  <a:pt x="1244403" y="22"/>
                </a:cubicBezTo>
                <a:cubicBezTo>
                  <a:pt x="1244349" y="4"/>
                  <a:pt x="1244295" y="2"/>
                  <a:pt x="1244241" y="0"/>
                </a:cubicBezTo>
                <a:lnTo>
                  <a:pt x="1244241" y="44"/>
                </a:lnTo>
                <a:cubicBezTo>
                  <a:pt x="830610" y="15046"/>
                  <a:pt x="631539" y="347752"/>
                  <a:pt x="626522" y="649408"/>
                </a:cubicBezTo>
                <a:cubicBezTo>
                  <a:pt x="618710" y="1030167"/>
                  <a:pt x="753639" y="1253931"/>
                  <a:pt x="824779" y="1348099"/>
                </a:cubicBezTo>
                <a:cubicBezTo>
                  <a:pt x="887989" y="1431697"/>
                  <a:pt x="984094" y="1590503"/>
                  <a:pt x="873647" y="1645186"/>
                </a:cubicBezTo>
                <a:cubicBezTo>
                  <a:pt x="574796" y="1787663"/>
                  <a:pt x="318232" y="1887856"/>
                  <a:pt x="183234" y="1990691"/>
                </a:cubicBezTo>
                <a:cubicBezTo>
                  <a:pt x="-38127" y="2175453"/>
                  <a:pt x="-3140" y="2386642"/>
                  <a:pt x="10705" y="2473621"/>
                </a:cubicBezTo>
                <a:lnTo>
                  <a:pt x="1244403" y="2472578"/>
                </a:lnTo>
                <a:lnTo>
                  <a:pt x="2478100" y="2473621"/>
                </a:lnTo>
                <a:cubicBezTo>
                  <a:pt x="2491945" y="2386642"/>
                  <a:pt x="2526932" y="2175453"/>
                  <a:pt x="2305571" y="1990691"/>
                </a:cubicBezTo>
                <a:cubicBezTo>
                  <a:pt x="2170573" y="1887856"/>
                  <a:pt x="1914009" y="1787663"/>
                  <a:pt x="1615158" y="1645186"/>
                </a:cubicBezTo>
                <a:cubicBezTo>
                  <a:pt x="1504711" y="1590503"/>
                  <a:pt x="1600816" y="1431697"/>
                  <a:pt x="1664026" y="1348099"/>
                </a:cubicBezTo>
                <a:cubicBezTo>
                  <a:pt x="1735166" y="1253931"/>
                  <a:pt x="1870095" y="1030167"/>
                  <a:pt x="1862283" y="649408"/>
                </a:cubicBezTo>
                <a:cubicBezTo>
                  <a:pt x="1857266" y="347752"/>
                  <a:pt x="1658195" y="15046"/>
                  <a:pt x="1244564" y="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0" name="Rectangle 6">
            <a:extLst>
              <a:ext uri="{FF2B5EF4-FFF2-40B4-BE49-F238E27FC236}">
                <a16:creationId xmlns:a16="http://schemas.microsoft.com/office/drawing/2014/main" id="{9AE21779-FCA2-4689-80E3-511D4A29396B}"/>
              </a:ext>
            </a:extLst>
          </p:cNvPr>
          <p:cNvSpPr>
            <a:spLocks noChangeAspect="1"/>
          </p:cNvSpPr>
          <p:nvPr/>
        </p:nvSpPr>
        <p:spPr>
          <a:xfrm>
            <a:off x="10760213" y="1197147"/>
            <a:ext cx="269911" cy="275443"/>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1" name="Down Arrow 1">
            <a:extLst>
              <a:ext uri="{FF2B5EF4-FFF2-40B4-BE49-F238E27FC236}">
                <a16:creationId xmlns:a16="http://schemas.microsoft.com/office/drawing/2014/main" id="{F9487D6C-6343-4CB1-BE87-2FBD700C398D}"/>
              </a:ext>
            </a:extLst>
          </p:cNvPr>
          <p:cNvSpPr>
            <a:spLocks noChangeAspect="1"/>
          </p:cNvSpPr>
          <p:nvPr/>
        </p:nvSpPr>
        <p:spPr>
          <a:xfrm>
            <a:off x="11638278" y="5924885"/>
            <a:ext cx="187553" cy="275443"/>
          </a:xfrm>
          <a:custGeom>
            <a:avLst/>
            <a:gdLst/>
            <a:ahLst/>
            <a:cxnLst/>
            <a:rect l="l" t="t" r="r" b="b"/>
            <a:pathLst>
              <a:path w="2745756" h="4032448">
                <a:moveTo>
                  <a:pt x="1622229" y="1008112"/>
                </a:moveTo>
                <a:lnTo>
                  <a:pt x="2371247" y="1008112"/>
                </a:lnTo>
                <a:lnTo>
                  <a:pt x="2371247" y="3081405"/>
                </a:lnTo>
                <a:lnTo>
                  <a:pt x="2745756" y="3081405"/>
                </a:lnTo>
                <a:lnTo>
                  <a:pt x="1996738" y="4032448"/>
                </a:lnTo>
                <a:lnTo>
                  <a:pt x="1247720" y="3081405"/>
                </a:lnTo>
                <a:lnTo>
                  <a:pt x="1622229" y="3081405"/>
                </a:lnTo>
                <a:close/>
                <a:moveTo>
                  <a:pt x="749018" y="0"/>
                </a:moveTo>
                <a:lnTo>
                  <a:pt x="1498036" y="951043"/>
                </a:lnTo>
                <a:lnTo>
                  <a:pt x="1123527" y="951043"/>
                </a:lnTo>
                <a:lnTo>
                  <a:pt x="1123527" y="3024336"/>
                </a:lnTo>
                <a:lnTo>
                  <a:pt x="374509" y="3024336"/>
                </a:lnTo>
                <a:lnTo>
                  <a:pt x="374509" y="951043"/>
                </a:lnTo>
                <a:lnTo>
                  <a:pt x="0" y="951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2" name="Rounded Rectangle 1">
            <a:extLst>
              <a:ext uri="{FF2B5EF4-FFF2-40B4-BE49-F238E27FC236}">
                <a16:creationId xmlns:a16="http://schemas.microsoft.com/office/drawing/2014/main" id="{8C211A21-E6DF-4915-A0DB-60DCEFF35347}"/>
              </a:ext>
            </a:extLst>
          </p:cNvPr>
          <p:cNvSpPr>
            <a:spLocks noChangeAspect="1"/>
          </p:cNvSpPr>
          <p:nvPr/>
        </p:nvSpPr>
        <p:spPr>
          <a:xfrm>
            <a:off x="6453645" y="1046903"/>
            <a:ext cx="168211" cy="284844"/>
          </a:xfrm>
          <a:custGeom>
            <a:avLst/>
            <a:gdLst/>
            <a:ahLst/>
            <a:cxnLst/>
            <a:rect l="l" t="t" r="r" b="b"/>
            <a:pathLst>
              <a:path w="2340000" h="3962520">
                <a:moveTo>
                  <a:pt x="437437" y="3058315"/>
                </a:moveTo>
                <a:lnTo>
                  <a:pt x="1877437" y="3058315"/>
                </a:lnTo>
                <a:lnTo>
                  <a:pt x="1877437" y="3526315"/>
                </a:lnTo>
                <a:lnTo>
                  <a:pt x="437437" y="3526315"/>
                </a:lnTo>
                <a:close/>
                <a:moveTo>
                  <a:pt x="437437" y="2464263"/>
                </a:moveTo>
                <a:lnTo>
                  <a:pt x="1877437" y="2464263"/>
                </a:lnTo>
                <a:lnTo>
                  <a:pt x="1877437" y="2932263"/>
                </a:lnTo>
                <a:lnTo>
                  <a:pt x="437437" y="2932263"/>
                </a:lnTo>
                <a:close/>
                <a:moveTo>
                  <a:pt x="437437" y="1870211"/>
                </a:moveTo>
                <a:lnTo>
                  <a:pt x="1877437" y="1870211"/>
                </a:lnTo>
                <a:lnTo>
                  <a:pt x="1877437" y="2338211"/>
                </a:lnTo>
                <a:lnTo>
                  <a:pt x="437437" y="2338211"/>
                </a:lnTo>
                <a:close/>
                <a:moveTo>
                  <a:pt x="437437" y="1276159"/>
                </a:moveTo>
                <a:lnTo>
                  <a:pt x="1877437" y="1276159"/>
                </a:lnTo>
                <a:lnTo>
                  <a:pt x="1877437" y="1744159"/>
                </a:lnTo>
                <a:lnTo>
                  <a:pt x="437437" y="1744159"/>
                </a:lnTo>
                <a:close/>
                <a:moveTo>
                  <a:pt x="437437" y="682107"/>
                </a:moveTo>
                <a:lnTo>
                  <a:pt x="1877437" y="682107"/>
                </a:lnTo>
                <a:lnTo>
                  <a:pt x="1877437" y="1150107"/>
                </a:lnTo>
                <a:lnTo>
                  <a:pt x="437437" y="1150107"/>
                </a:lnTo>
                <a:close/>
                <a:moveTo>
                  <a:pt x="270000" y="538035"/>
                </a:moveTo>
                <a:lnTo>
                  <a:pt x="270000" y="3692320"/>
                </a:lnTo>
                <a:lnTo>
                  <a:pt x="2070000" y="3692320"/>
                </a:lnTo>
                <a:lnTo>
                  <a:pt x="2070000" y="538035"/>
                </a:lnTo>
                <a:close/>
                <a:moveTo>
                  <a:pt x="983190" y="0"/>
                </a:moveTo>
                <a:lnTo>
                  <a:pt x="1356810" y="0"/>
                </a:lnTo>
                <a:cubicBezTo>
                  <a:pt x="1412713" y="0"/>
                  <a:pt x="1458032" y="45319"/>
                  <a:pt x="1458032" y="101222"/>
                </a:cubicBezTo>
                <a:lnTo>
                  <a:pt x="1458032" y="251184"/>
                </a:lnTo>
                <a:lnTo>
                  <a:pt x="1949992" y="251184"/>
                </a:lnTo>
                <a:cubicBezTo>
                  <a:pt x="2165387" y="251184"/>
                  <a:pt x="2340000" y="425797"/>
                  <a:pt x="2340000" y="641192"/>
                </a:cubicBezTo>
                <a:lnTo>
                  <a:pt x="2340000" y="3572512"/>
                </a:lnTo>
                <a:cubicBezTo>
                  <a:pt x="2340000" y="3787907"/>
                  <a:pt x="2165387" y="3962520"/>
                  <a:pt x="1949992" y="3962520"/>
                </a:cubicBezTo>
                <a:lnTo>
                  <a:pt x="390008" y="3962520"/>
                </a:lnTo>
                <a:cubicBezTo>
                  <a:pt x="174613" y="3962520"/>
                  <a:pt x="0" y="3787907"/>
                  <a:pt x="0" y="3572512"/>
                </a:cubicBezTo>
                <a:lnTo>
                  <a:pt x="0" y="641192"/>
                </a:lnTo>
                <a:cubicBezTo>
                  <a:pt x="0" y="425797"/>
                  <a:pt x="174613" y="251184"/>
                  <a:pt x="390008" y="251184"/>
                </a:cubicBezTo>
                <a:lnTo>
                  <a:pt x="881968" y="251184"/>
                </a:lnTo>
                <a:lnTo>
                  <a:pt x="881968" y="101222"/>
                </a:lnTo>
                <a:cubicBezTo>
                  <a:pt x="881968" y="45319"/>
                  <a:pt x="927287" y="0"/>
                  <a:pt x="983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3" name="Down Arrow 1">
            <a:extLst>
              <a:ext uri="{FF2B5EF4-FFF2-40B4-BE49-F238E27FC236}">
                <a16:creationId xmlns:a16="http://schemas.microsoft.com/office/drawing/2014/main" id="{C7833722-2189-45C8-911A-C91231638D13}"/>
              </a:ext>
            </a:extLst>
          </p:cNvPr>
          <p:cNvSpPr>
            <a:spLocks noChangeAspect="1"/>
          </p:cNvSpPr>
          <p:nvPr/>
        </p:nvSpPr>
        <p:spPr>
          <a:xfrm rot="10800000" flipH="1">
            <a:off x="10475523" y="2003284"/>
            <a:ext cx="241239" cy="27091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4" name="Trapezoid 1">
            <a:extLst>
              <a:ext uri="{FF2B5EF4-FFF2-40B4-BE49-F238E27FC236}">
                <a16:creationId xmlns:a16="http://schemas.microsoft.com/office/drawing/2014/main" id="{C2958EEC-3E11-4D42-8E2E-C137B89D9EB4}"/>
              </a:ext>
            </a:extLst>
          </p:cNvPr>
          <p:cNvSpPr>
            <a:spLocks noChangeAspect="1"/>
          </p:cNvSpPr>
          <p:nvPr/>
        </p:nvSpPr>
        <p:spPr>
          <a:xfrm rot="10800000">
            <a:off x="6721602" y="6241765"/>
            <a:ext cx="270911" cy="207291"/>
          </a:xfrm>
          <a:custGeom>
            <a:avLst/>
            <a:gdLst/>
            <a:ahLst/>
            <a:cxnLst/>
            <a:rect l="l" t="t" r="r" b="b"/>
            <a:pathLst>
              <a:path w="4032450" h="3085493">
                <a:moveTo>
                  <a:pt x="2031235" y="914400"/>
                </a:moveTo>
                <a:cubicBezTo>
                  <a:pt x="1778730" y="914400"/>
                  <a:pt x="1574035" y="709705"/>
                  <a:pt x="1574035" y="457200"/>
                </a:cubicBezTo>
                <a:cubicBezTo>
                  <a:pt x="1574035" y="204695"/>
                  <a:pt x="1778730" y="0"/>
                  <a:pt x="2031235" y="0"/>
                </a:cubicBezTo>
                <a:cubicBezTo>
                  <a:pt x="2283740" y="0"/>
                  <a:pt x="2488435" y="204695"/>
                  <a:pt x="2488435" y="457200"/>
                </a:cubicBezTo>
                <a:cubicBezTo>
                  <a:pt x="2488435" y="709705"/>
                  <a:pt x="2283740" y="914400"/>
                  <a:pt x="2031235" y="914400"/>
                </a:cubicBezTo>
                <a:close/>
                <a:moveTo>
                  <a:pt x="2027221" y="1676379"/>
                </a:moveTo>
                <a:cubicBezTo>
                  <a:pt x="1695962" y="1681222"/>
                  <a:pt x="1438124" y="1575543"/>
                  <a:pt x="1178491" y="1462818"/>
                </a:cubicBezTo>
                <a:cubicBezTo>
                  <a:pt x="997473" y="1361700"/>
                  <a:pt x="986071" y="1274491"/>
                  <a:pt x="1016728" y="1189772"/>
                </a:cubicBezTo>
                <a:cubicBezTo>
                  <a:pt x="1053516" y="1098266"/>
                  <a:pt x="1135752" y="1026643"/>
                  <a:pt x="1293451" y="1098789"/>
                </a:cubicBezTo>
                <a:cubicBezTo>
                  <a:pt x="1500404" y="1268629"/>
                  <a:pt x="2162600" y="1406904"/>
                  <a:pt x="2571881" y="1166424"/>
                </a:cubicBezTo>
                <a:cubicBezTo>
                  <a:pt x="2683927" y="1084177"/>
                  <a:pt x="2912979" y="1019582"/>
                  <a:pt x="2972758" y="1164419"/>
                </a:cubicBezTo>
                <a:cubicBezTo>
                  <a:pt x="2987704" y="1212096"/>
                  <a:pt x="2993198" y="1252048"/>
                  <a:pt x="2989563" y="1286778"/>
                </a:cubicBezTo>
                <a:cubicBezTo>
                  <a:pt x="2978656" y="1390968"/>
                  <a:pt x="2885587" y="1448164"/>
                  <a:pt x="2719030" y="1525944"/>
                </a:cubicBezTo>
                <a:cubicBezTo>
                  <a:pt x="2451164" y="1630778"/>
                  <a:pt x="2225977" y="1673472"/>
                  <a:pt x="2027221" y="1676379"/>
                </a:cubicBezTo>
                <a:close/>
                <a:moveTo>
                  <a:pt x="2060359" y="2384240"/>
                </a:moveTo>
                <a:cubicBezTo>
                  <a:pt x="1394097" y="2387719"/>
                  <a:pt x="863452" y="2121053"/>
                  <a:pt x="679484" y="1997056"/>
                </a:cubicBezTo>
                <a:cubicBezTo>
                  <a:pt x="549375" y="1924911"/>
                  <a:pt x="425752" y="1821728"/>
                  <a:pt x="517720" y="1662586"/>
                </a:cubicBezTo>
                <a:cubicBezTo>
                  <a:pt x="651347" y="1537002"/>
                  <a:pt x="734391" y="1582761"/>
                  <a:pt x="863420" y="1678116"/>
                </a:cubicBezTo>
                <a:cubicBezTo>
                  <a:pt x="1176163" y="1799857"/>
                  <a:pt x="1865977" y="2417593"/>
                  <a:pt x="3208759" y="1655572"/>
                </a:cubicBezTo>
                <a:cubicBezTo>
                  <a:pt x="3361860" y="1547355"/>
                  <a:pt x="3480881" y="1600941"/>
                  <a:pt x="3531465" y="1705974"/>
                </a:cubicBezTo>
                <a:cubicBezTo>
                  <a:pt x="3544425" y="1734364"/>
                  <a:pt x="3549052" y="1761627"/>
                  <a:pt x="3546492" y="1787833"/>
                </a:cubicBezTo>
                <a:cubicBezTo>
                  <a:pt x="3538815" y="1866453"/>
                  <a:pt x="3466473" y="1935559"/>
                  <a:pt x="3360505" y="1997057"/>
                </a:cubicBezTo>
                <a:cubicBezTo>
                  <a:pt x="2908694" y="2282815"/>
                  <a:pt x="2460115" y="2382153"/>
                  <a:pt x="2060359" y="2384240"/>
                </a:cubicBezTo>
                <a:close/>
                <a:moveTo>
                  <a:pt x="2129199" y="3084855"/>
                </a:moveTo>
                <a:cubicBezTo>
                  <a:pt x="1410135" y="3099816"/>
                  <a:pt x="735083" y="2850306"/>
                  <a:pt x="192432" y="2495222"/>
                </a:cubicBezTo>
                <a:cubicBezTo>
                  <a:pt x="71522" y="2441114"/>
                  <a:pt x="-61299" y="2265791"/>
                  <a:pt x="30671" y="2133701"/>
                </a:cubicBezTo>
                <a:cubicBezTo>
                  <a:pt x="155100" y="2023149"/>
                  <a:pt x="311719" y="2106476"/>
                  <a:pt x="399360" y="2185301"/>
                </a:cubicBezTo>
                <a:cubicBezTo>
                  <a:pt x="586943" y="2302537"/>
                  <a:pt x="1960913" y="3339604"/>
                  <a:pt x="3688958" y="2131192"/>
                </a:cubicBezTo>
                <a:cubicBezTo>
                  <a:pt x="3828264" y="2013959"/>
                  <a:pt x="3956485" y="2090087"/>
                  <a:pt x="4011664" y="2172576"/>
                </a:cubicBezTo>
                <a:cubicBezTo>
                  <a:pt x="4027692" y="2203596"/>
                  <a:pt x="4033946" y="2234898"/>
                  <a:pt x="4032153" y="2265496"/>
                </a:cubicBezTo>
                <a:cubicBezTo>
                  <a:pt x="4026775" y="2357288"/>
                  <a:pt x="3948972" y="2442742"/>
                  <a:pt x="3845304" y="2495222"/>
                </a:cubicBezTo>
                <a:cubicBezTo>
                  <a:pt x="3274368" y="2901596"/>
                  <a:pt x="2688471" y="3073220"/>
                  <a:pt x="2129199" y="30848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5" name="Donut 3">
            <a:extLst>
              <a:ext uri="{FF2B5EF4-FFF2-40B4-BE49-F238E27FC236}">
                <a16:creationId xmlns:a16="http://schemas.microsoft.com/office/drawing/2014/main" id="{BE3C86A4-1102-475A-8BE9-AF5AA5055F1C}"/>
              </a:ext>
            </a:extLst>
          </p:cNvPr>
          <p:cNvSpPr>
            <a:spLocks noChangeAspect="1"/>
          </p:cNvSpPr>
          <p:nvPr/>
        </p:nvSpPr>
        <p:spPr>
          <a:xfrm>
            <a:off x="7436843" y="1065709"/>
            <a:ext cx="325272" cy="277476"/>
          </a:xfrm>
          <a:custGeom>
            <a:avLst/>
            <a:gdLst/>
            <a:ahLst/>
            <a:cxnLst/>
            <a:rect l="l" t="t" r="r" b="b"/>
            <a:pathLst>
              <a:path w="3925206" h="3348424">
                <a:moveTo>
                  <a:pt x="3242112" y="2272794"/>
                </a:moveTo>
                <a:cubicBezTo>
                  <a:pt x="3115082" y="2260231"/>
                  <a:pt x="3000452" y="2364880"/>
                  <a:pt x="3016921" y="2497371"/>
                </a:cubicBezTo>
                <a:lnTo>
                  <a:pt x="3435974" y="2497371"/>
                </a:lnTo>
                <a:cubicBezTo>
                  <a:pt x="3428947" y="2380544"/>
                  <a:pt x="3369142" y="2285357"/>
                  <a:pt x="3242112" y="2272794"/>
                </a:cubicBezTo>
                <a:close/>
                <a:moveTo>
                  <a:pt x="3242112" y="1883779"/>
                </a:moveTo>
                <a:cubicBezTo>
                  <a:pt x="3733878" y="1896431"/>
                  <a:pt x="3893010" y="2355773"/>
                  <a:pt x="3900115" y="2477857"/>
                </a:cubicBezTo>
                <a:cubicBezTo>
                  <a:pt x="3907220" y="2599941"/>
                  <a:pt x="3904130" y="2640444"/>
                  <a:pt x="3906136" y="2721736"/>
                </a:cubicBezTo>
                <a:lnTo>
                  <a:pt x="3506761" y="2727198"/>
                </a:lnTo>
                <a:lnTo>
                  <a:pt x="3007675" y="2728631"/>
                </a:lnTo>
                <a:cubicBezTo>
                  <a:pt x="3027968" y="2911589"/>
                  <a:pt x="3137547" y="2975072"/>
                  <a:pt x="3265609" y="2975072"/>
                </a:cubicBezTo>
                <a:cubicBezTo>
                  <a:pt x="3395909" y="2975042"/>
                  <a:pt x="3396904" y="2940955"/>
                  <a:pt x="3566366" y="2846944"/>
                </a:cubicBezTo>
                <a:lnTo>
                  <a:pt x="3850889" y="3014883"/>
                </a:lnTo>
                <a:cubicBezTo>
                  <a:pt x="3733332" y="3178373"/>
                  <a:pt x="3564767" y="3345324"/>
                  <a:pt x="3242112" y="3348424"/>
                </a:cubicBezTo>
                <a:cubicBezTo>
                  <a:pt x="2888283" y="3337127"/>
                  <a:pt x="2509790" y="3020551"/>
                  <a:pt x="2509790" y="2616101"/>
                </a:cubicBezTo>
                <a:cubicBezTo>
                  <a:pt x="2509790" y="2211651"/>
                  <a:pt x="2750347" y="1871126"/>
                  <a:pt x="3242112" y="1883779"/>
                </a:cubicBezTo>
                <a:close/>
                <a:moveTo>
                  <a:pt x="2201538" y="1640945"/>
                </a:moveTo>
                <a:lnTo>
                  <a:pt x="2178041" y="2056288"/>
                </a:lnTo>
                <a:lnTo>
                  <a:pt x="2407579" y="2056288"/>
                </a:lnTo>
                <a:lnTo>
                  <a:pt x="2407579" y="2364634"/>
                </a:lnTo>
                <a:lnTo>
                  <a:pt x="2178041" y="2364634"/>
                </a:lnTo>
                <a:lnTo>
                  <a:pt x="2178041" y="2931754"/>
                </a:lnTo>
                <a:cubicBezTo>
                  <a:pt x="2185611" y="3070135"/>
                  <a:pt x="2295005" y="3075356"/>
                  <a:pt x="2459217" y="2994419"/>
                </a:cubicBezTo>
                <a:cubicBezTo>
                  <a:pt x="2443553" y="3099180"/>
                  <a:pt x="2451386" y="3180444"/>
                  <a:pt x="2412226" y="3308699"/>
                </a:cubicBezTo>
                <a:cubicBezTo>
                  <a:pt x="2239462" y="3345251"/>
                  <a:pt x="2176341" y="3350467"/>
                  <a:pt x="1964415" y="3347850"/>
                </a:cubicBezTo>
                <a:cubicBezTo>
                  <a:pt x="1849515" y="3347850"/>
                  <a:pt x="1756369" y="3254704"/>
                  <a:pt x="1756367" y="3139802"/>
                </a:cubicBezTo>
                <a:lnTo>
                  <a:pt x="1753727" y="3139802"/>
                </a:lnTo>
                <a:lnTo>
                  <a:pt x="1753727" y="2364634"/>
                </a:lnTo>
                <a:lnTo>
                  <a:pt x="1559627" y="2364634"/>
                </a:lnTo>
                <a:lnTo>
                  <a:pt x="1559627" y="2056288"/>
                </a:lnTo>
                <a:lnTo>
                  <a:pt x="1753727" y="2056288"/>
                </a:lnTo>
                <a:lnTo>
                  <a:pt x="1753727" y="1805414"/>
                </a:lnTo>
                <a:close/>
                <a:moveTo>
                  <a:pt x="0" y="1559869"/>
                </a:moveTo>
                <a:lnTo>
                  <a:pt x="870533" y="1559869"/>
                </a:lnTo>
                <a:lnTo>
                  <a:pt x="870533" y="1868216"/>
                </a:lnTo>
                <a:lnTo>
                  <a:pt x="700385" y="1868216"/>
                </a:lnTo>
                <a:lnTo>
                  <a:pt x="700385" y="3040078"/>
                </a:lnTo>
                <a:lnTo>
                  <a:pt x="1079673" y="3040078"/>
                </a:lnTo>
                <a:lnTo>
                  <a:pt x="1079673" y="2721691"/>
                </a:lnTo>
                <a:lnTo>
                  <a:pt x="1503649" y="2721691"/>
                </a:lnTo>
                <a:lnTo>
                  <a:pt x="1503649" y="3040078"/>
                </a:lnTo>
                <a:lnTo>
                  <a:pt x="1503649" y="3125297"/>
                </a:lnTo>
                <a:lnTo>
                  <a:pt x="1503649" y="3348424"/>
                </a:lnTo>
                <a:lnTo>
                  <a:pt x="2" y="3348424"/>
                </a:lnTo>
                <a:lnTo>
                  <a:pt x="2" y="3040078"/>
                </a:lnTo>
                <a:lnTo>
                  <a:pt x="160779" y="3040078"/>
                </a:lnTo>
                <a:lnTo>
                  <a:pt x="160779" y="1868216"/>
                </a:lnTo>
                <a:lnTo>
                  <a:pt x="0" y="1868216"/>
                </a:lnTo>
                <a:close/>
                <a:moveTo>
                  <a:pt x="2404792" y="1056835"/>
                </a:moveTo>
                <a:cubicBezTo>
                  <a:pt x="2653236" y="1053203"/>
                  <a:pt x="2846615" y="1132462"/>
                  <a:pt x="3041339" y="1217006"/>
                </a:cubicBezTo>
                <a:cubicBezTo>
                  <a:pt x="3177103" y="1292844"/>
                  <a:pt x="3185654" y="1358251"/>
                  <a:pt x="3162662" y="1421790"/>
                </a:cubicBezTo>
                <a:cubicBezTo>
                  <a:pt x="3135070" y="1490420"/>
                  <a:pt x="3073394" y="1544137"/>
                  <a:pt x="2955120" y="1490027"/>
                </a:cubicBezTo>
                <a:cubicBezTo>
                  <a:pt x="2799905" y="1362647"/>
                  <a:pt x="2303258" y="1258941"/>
                  <a:pt x="1996297" y="1439301"/>
                </a:cubicBezTo>
                <a:cubicBezTo>
                  <a:pt x="1912263" y="1500986"/>
                  <a:pt x="1740474" y="1549432"/>
                  <a:pt x="1695640" y="1440804"/>
                </a:cubicBezTo>
                <a:cubicBezTo>
                  <a:pt x="1684431" y="1405047"/>
                  <a:pt x="1680310" y="1375083"/>
                  <a:pt x="1683036" y="1349036"/>
                </a:cubicBezTo>
                <a:cubicBezTo>
                  <a:pt x="1691216" y="1270893"/>
                  <a:pt x="1761018" y="1227996"/>
                  <a:pt x="1885936" y="1169661"/>
                </a:cubicBezTo>
                <a:cubicBezTo>
                  <a:pt x="2086835" y="1091036"/>
                  <a:pt x="2255725" y="1059015"/>
                  <a:pt x="2404792" y="1056835"/>
                </a:cubicBezTo>
                <a:close/>
                <a:moveTo>
                  <a:pt x="2379939" y="525939"/>
                </a:moveTo>
                <a:cubicBezTo>
                  <a:pt x="2879635" y="523330"/>
                  <a:pt x="3277619" y="723329"/>
                  <a:pt x="3415595" y="816328"/>
                </a:cubicBezTo>
                <a:cubicBezTo>
                  <a:pt x="3513176" y="870436"/>
                  <a:pt x="3605894" y="947824"/>
                  <a:pt x="3536918" y="1067180"/>
                </a:cubicBezTo>
                <a:cubicBezTo>
                  <a:pt x="3436697" y="1161368"/>
                  <a:pt x="3374414" y="1127048"/>
                  <a:pt x="3277643" y="1055532"/>
                </a:cubicBezTo>
                <a:cubicBezTo>
                  <a:pt x="3043086" y="964227"/>
                  <a:pt x="2525726" y="500925"/>
                  <a:pt x="1518639" y="1072440"/>
                </a:cubicBezTo>
                <a:cubicBezTo>
                  <a:pt x="1403814" y="1153603"/>
                  <a:pt x="1314548" y="1113414"/>
                  <a:pt x="1276609" y="1034639"/>
                </a:cubicBezTo>
                <a:cubicBezTo>
                  <a:pt x="1266889" y="1013346"/>
                  <a:pt x="1263419" y="992899"/>
                  <a:pt x="1265339" y="973244"/>
                </a:cubicBezTo>
                <a:cubicBezTo>
                  <a:pt x="1271097" y="914280"/>
                  <a:pt x="1325354" y="862450"/>
                  <a:pt x="1404829" y="816327"/>
                </a:cubicBezTo>
                <a:cubicBezTo>
                  <a:pt x="1743688" y="602008"/>
                  <a:pt x="2080122" y="527504"/>
                  <a:pt x="2379939" y="525939"/>
                </a:cubicBezTo>
                <a:close/>
                <a:moveTo>
                  <a:pt x="2328309" y="478"/>
                </a:moveTo>
                <a:cubicBezTo>
                  <a:pt x="2867607" y="-10742"/>
                  <a:pt x="3373895" y="176390"/>
                  <a:pt x="3780883" y="442703"/>
                </a:cubicBezTo>
                <a:cubicBezTo>
                  <a:pt x="3871566" y="483284"/>
                  <a:pt x="3971181" y="614776"/>
                  <a:pt x="3902204" y="713843"/>
                </a:cubicBezTo>
                <a:cubicBezTo>
                  <a:pt x="3808883" y="796758"/>
                  <a:pt x="3691418" y="734262"/>
                  <a:pt x="3625688" y="675144"/>
                </a:cubicBezTo>
                <a:cubicBezTo>
                  <a:pt x="3485001" y="587217"/>
                  <a:pt x="2454523" y="-190583"/>
                  <a:pt x="1158490" y="715725"/>
                </a:cubicBezTo>
                <a:cubicBezTo>
                  <a:pt x="1054011" y="803650"/>
                  <a:pt x="957845" y="746554"/>
                  <a:pt x="916460" y="684687"/>
                </a:cubicBezTo>
                <a:cubicBezTo>
                  <a:pt x="904440" y="661422"/>
                  <a:pt x="899749" y="637946"/>
                  <a:pt x="901094" y="614998"/>
                </a:cubicBezTo>
                <a:cubicBezTo>
                  <a:pt x="905127" y="546153"/>
                  <a:pt x="963480" y="482063"/>
                  <a:pt x="1041231" y="442703"/>
                </a:cubicBezTo>
                <a:cubicBezTo>
                  <a:pt x="1469432" y="137923"/>
                  <a:pt x="1908855" y="9205"/>
                  <a:pt x="2328309" y="4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6" name="Isosceles Triangle 7">
            <a:extLst>
              <a:ext uri="{FF2B5EF4-FFF2-40B4-BE49-F238E27FC236}">
                <a16:creationId xmlns:a16="http://schemas.microsoft.com/office/drawing/2014/main" id="{DEE8C594-B9EB-474F-BBAB-4F5295523C90}"/>
              </a:ext>
            </a:extLst>
          </p:cNvPr>
          <p:cNvSpPr/>
          <p:nvPr/>
        </p:nvSpPr>
        <p:spPr>
          <a:xfrm>
            <a:off x="11576747" y="1051261"/>
            <a:ext cx="352031" cy="245291"/>
          </a:xfrm>
          <a:custGeom>
            <a:avLst/>
            <a:gdLst/>
            <a:ahLst/>
            <a:cxnLst/>
            <a:rect l="l" t="t" r="r" b="b"/>
            <a:pathLst>
              <a:path w="3974643" h="2769493">
                <a:moveTo>
                  <a:pt x="2571683" y="1503312"/>
                </a:moveTo>
                <a:lnTo>
                  <a:pt x="3971139" y="2769493"/>
                </a:lnTo>
                <a:lnTo>
                  <a:pt x="11139" y="2769493"/>
                </a:lnTo>
                <a:lnTo>
                  <a:pt x="1379949" y="1519144"/>
                </a:lnTo>
                <a:lnTo>
                  <a:pt x="1958490" y="2051854"/>
                </a:lnTo>
                <a:close/>
                <a:moveTo>
                  <a:pt x="3937314" y="281663"/>
                </a:moveTo>
                <a:lnTo>
                  <a:pt x="3937314" y="2593551"/>
                </a:lnTo>
                <a:lnTo>
                  <a:pt x="2677314" y="1415127"/>
                </a:lnTo>
                <a:lnTo>
                  <a:pt x="2832378" y="1270103"/>
                </a:lnTo>
                <a:close/>
                <a:moveTo>
                  <a:pt x="0" y="248514"/>
                </a:moveTo>
                <a:lnTo>
                  <a:pt x="1254302" y="1403451"/>
                </a:lnTo>
                <a:lnTo>
                  <a:pt x="0" y="2576545"/>
                </a:lnTo>
                <a:close/>
                <a:moveTo>
                  <a:pt x="7636" y="0"/>
                </a:moveTo>
                <a:lnTo>
                  <a:pt x="3974643" y="0"/>
                </a:lnTo>
                <a:lnTo>
                  <a:pt x="1962498" y="18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7" name="Rectangle 1">
            <a:extLst>
              <a:ext uri="{FF2B5EF4-FFF2-40B4-BE49-F238E27FC236}">
                <a16:creationId xmlns:a16="http://schemas.microsoft.com/office/drawing/2014/main" id="{DF13730B-BF75-4940-BCD3-5908F4567726}"/>
              </a:ext>
            </a:extLst>
          </p:cNvPr>
          <p:cNvSpPr>
            <a:spLocks noChangeAspect="1"/>
          </p:cNvSpPr>
          <p:nvPr/>
        </p:nvSpPr>
        <p:spPr>
          <a:xfrm rot="10800000">
            <a:off x="5777037" y="1748130"/>
            <a:ext cx="314167" cy="229746"/>
          </a:xfrm>
          <a:custGeom>
            <a:avLst/>
            <a:gdLst/>
            <a:ahLst/>
            <a:cxnLst/>
            <a:rect l="l" t="t" r="r" b="b"/>
            <a:pathLst>
              <a:path w="3741783" h="2736305">
                <a:moveTo>
                  <a:pt x="2292227" y="684001"/>
                </a:moveTo>
                <a:lnTo>
                  <a:pt x="2040227" y="684001"/>
                </a:lnTo>
                <a:lnTo>
                  <a:pt x="2040227" y="1"/>
                </a:lnTo>
                <a:lnTo>
                  <a:pt x="2292227" y="1"/>
                </a:lnTo>
                <a:close/>
                <a:moveTo>
                  <a:pt x="1884182" y="1044001"/>
                </a:moveTo>
                <a:lnTo>
                  <a:pt x="1632182" y="1044001"/>
                </a:lnTo>
                <a:lnTo>
                  <a:pt x="1632182" y="1"/>
                </a:lnTo>
                <a:lnTo>
                  <a:pt x="1884182" y="1"/>
                </a:lnTo>
                <a:close/>
                <a:moveTo>
                  <a:pt x="1476137" y="1476000"/>
                </a:moveTo>
                <a:lnTo>
                  <a:pt x="1224137" y="1476000"/>
                </a:lnTo>
                <a:lnTo>
                  <a:pt x="1224137" y="0"/>
                </a:lnTo>
                <a:lnTo>
                  <a:pt x="1476137" y="0"/>
                </a:lnTo>
                <a:close/>
                <a:moveTo>
                  <a:pt x="1068092" y="1944000"/>
                </a:moveTo>
                <a:lnTo>
                  <a:pt x="816092" y="1944000"/>
                </a:lnTo>
                <a:lnTo>
                  <a:pt x="816092" y="0"/>
                </a:lnTo>
                <a:lnTo>
                  <a:pt x="1068092" y="0"/>
                </a:lnTo>
                <a:close/>
                <a:moveTo>
                  <a:pt x="660047" y="2376000"/>
                </a:moveTo>
                <a:lnTo>
                  <a:pt x="408047" y="2376000"/>
                </a:lnTo>
                <a:lnTo>
                  <a:pt x="408047" y="0"/>
                </a:lnTo>
                <a:lnTo>
                  <a:pt x="660047" y="0"/>
                </a:lnTo>
                <a:close/>
                <a:moveTo>
                  <a:pt x="2448272" y="2484305"/>
                </a:moveTo>
                <a:lnTo>
                  <a:pt x="2448272" y="2072574"/>
                </a:lnTo>
                <a:lnTo>
                  <a:pt x="2036540" y="2484305"/>
                </a:lnTo>
                <a:close/>
                <a:moveTo>
                  <a:pt x="3139352" y="2484305"/>
                </a:moveTo>
                <a:lnTo>
                  <a:pt x="2700272" y="2045225"/>
                </a:lnTo>
                <a:lnTo>
                  <a:pt x="2700272" y="2484305"/>
                </a:lnTo>
                <a:close/>
                <a:moveTo>
                  <a:pt x="252000" y="2736304"/>
                </a:moveTo>
                <a:lnTo>
                  <a:pt x="0" y="2736304"/>
                </a:lnTo>
                <a:lnTo>
                  <a:pt x="0" y="0"/>
                </a:lnTo>
                <a:lnTo>
                  <a:pt x="252000" y="0"/>
                </a:lnTo>
                <a:close/>
                <a:moveTo>
                  <a:pt x="3741783" y="2736305"/>
                </a:moveTo>
                <a:lnTo>
                  <a:pt x="1437783" y="2736305"/>
                </a:lnTo>
                <a:lnTo>
                  <a:pt x="1575142" y="2594187"/>
                </a:lnTo>
                <a:lnTo>
                  <a:pt x="1570358" y="2594105"/>
                </a:lnTo>
                <a:lnTo>
                  <a:pt x="2448272" y="1716192"/>
                </a:lnTo>
                <a:lnTo>
                  <a:pt x="2448272" y="0"/>
                </a:lnTo>
                <a:lnTo>
                  <a:pt x="2700272" y="0"/>
                </a:lnTo>
                <a:lnTo>
                  <a:pt x="2700272" y="1688843"/>
                </a:lnTo>
                <a:lnTo>
                  <a:pt x="3495734" y="2484305"/>
                </a:lnTo>
                <a:lnTo>
                  <a:pt x="3498222" y="2484305"/>
                </a:lnTo>
                <a:lnTo>
                  <a:pt x="3570029" y="2558600"/>
                </a:lnTo>
                <a:lnTo>
                  <a:pt x="3646606" y="2635177"/>
                </a:lnTo>
                <a:lnTo>
                  <a:pt x="3644083" y="26352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8" name="Rounded Rectangle 1">
            <a:extLst>
              <a:ext uri="{FF2B5EF4-FFF2-40B4-BE49-F238E27FC236}">
                <a16:creationId xmlns:a16="http://schemas.microsoft.com/office/drawing/2014/main" id="{F6E466D2-9073-4108-A512-A16F6904B75E}"/>
              </a:ext>
            </a:extLst>
          </p:cNvPr>
          <p:cNvSpPr/>
          <p:nvPr/>
        </p:nvSpPr>
        <p:spPr>
          <a:xfrm>
            <a:off x="10850213" y="4705477"/>
            <a:ext cx="197120" cy="333882"/>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9" name="Trapezoid 1">
            <a:extLst>
              <a:ext uri="{FF2B5EF4-FFF2-40B4-BE49-F238E27FC236}">
                <a16:creationId xmlns:a16="http://schemas.microsoft.com/office/drawing/2014/main" id="{90992C0E-6941-4233-8D91-BB89A5198AEE}"/>
              </a:ext>
            </a:extLst>
          </p:cNvPr>
          <p:cNvSpPr>
            <a:spLocks noChangeAspect="1"/>
          </p:cNvSpPr>
          <p:nvPr/>
        </p:nvSpPr>
        <p:spPr>
          <a:xfrm rot="16200000">
            <a:off x="8959002" y="6342293"/>
            <a:ext cx="261250" cy="333888"/>
          </a:xfrm>
          <a:custGeom>
            <a:avLst/>
            <a:gdLst/>
            <a:ahLst/>
            <a:cxnLst/>
            <a:rect l="l" t="t" r="r" b="b"/>
            <a:pathLst>
              <a:path w="3096344" h="3957254">
                <a:moveTo>
                  <a:pt x="2303155" y="2562083"/>
                </a:moveTo>
                <a:cubicBezTo>
                  <a:pt x="2294860" y="2642898"/>
                  <a:pt x="2224074" y="2687262"/>
                  <a:pt x="2097396" y="2747592"/>
                </a:cubicBezTo>
                <a:cubicBezTo>
                  <a:pt x="1554114" y="2964430"/>
                  <a:pt x="1241659" y="2838524"/>
                  <a:pt x="925708" y="2698628"/>
                </a:cubicBezTo>
                <a:cubicBezTo>
                  <a:pt x="788031" y="2620196"/>
                  <a:pt x="779359" y="2552553"/>
                  <a:pt x="802676" y="2486841"/>
                </a:cubicBezTo>
                <a:cubicBezTo>
                  <a:pt x="830656" y="2415864"/>
                  <a:pt x="893202" y="2360310"/>
                  <a:pt x="1013143" y="2416270"/>
                </a:cubicBezTo>
                <a:cubicBezTo>
                  <a:pt x="1170545" y="2548006"/>
                  <a:pt x="1674192" y="2655259"/>
                  <a:pt x="1985479" y="2468731"/>
                </a:cubicBezTo>
                <a:cubicBezTo>
                  <a:pt x="2070698" y="2404936"/>
                  <a:pt x="2244908" y="2354833"/>
                  <a:pt x="2290374" y="2467176"/>
                </a:cubicBezTo>
                <a:cubicBezTo>
                  <a:pt x="2301741" y="2504156"/>
                  <a:pt x="2305920" y="2535145"/>
                  <a:pt x="2303155" y="2562083"/>
                </a:cubicBezTo>
                <a:close/>
                <a:moveTo>
                  <a:pt x="2726739" y="2950726"/>
                </a:moveTo>
                <a:cubicBezTo>
                  <a:pt x="2720900" y="3011707"/>
                  <a:pt x="2665879" y="3065309"/>
                  <a:pt x="2585283" y="3113010"/>
                </a:cubicBezTo>
                <a:cubicBezTo>
                  <a:pt x="1668925" y="3704070"/>
                  <a:pt x="770051" y="3266895"/>
                  <a:pt x="546178" y="3113009"/>
                </a:cubicBezTo>
                <a:cubicBezTo>
                  <a:pt x="447221" y="3057050"/>
                  <a:pt x="353197" y="2977016"/>
                  <a:pt x="423145" y="2853578"/>
                </a:cubicBezTo>
                <a:cubicBezTo>
                  <a:pt x="524778" y="2756169"/>
                  <a:pt x="587939" y="2791662"/>
                  <a:pt x="686074" y="2865624"/>
                </a:cubicBezTo>
                <a:cubicBezTo>
                  <a:pt x="923937" y="2960052"/>
                  <a:pt x="1448589" y="3439198"/>
                  <a:pt x="2469869" y="2848138"/>
                </a:cubicBezTo>
                <a:cubicBezTo>
                  <a:pt x="2586313" y="2764199"/>
                  <a:pt x="2676837" y="2805763"/>
                  <a:pt x="2715310" y="2887232"/>
                </a:cubicBezTo>
                <a:cubicBezTo>
                  <a:pt x="2725167" y="2909253"/>
                  <a:pt x="2728686" y="2930399"/>
                  <a:pt x="2726739" y="2950726"/>
                </a:cubicBezTo>
                <a:close/>
                <a:moveTo>
                  <a:pt x="3093711" y="2040707"/>
                </a:moveTo>
                <a:cubicBezTo>
                  <a:pt x="3095949" y="2075684"/>
                  <a:pt x="3086478" y="2105224"/>
                  <a:pt x="3062635" y="2128042"/>
                </a:cubicBezTo>
                <a:cubicBezTo>
                  <a:pt x="2690927" y="2318991"/>
                  <a:pt x="140121" y="2363291"/>
                  <a:pt x="9151" y="2093065"/>
                </a:cubicBezTo>
                <a:cubicBezTo>
                  <a:pt x="-84117" y="1818207"/>
                  <a:pt x="559700" y="1336681"/>
                  <a:pt x="843186" y="955963"/>
                </a:cubicBezTo>
                <a:lnTo>
                  <a:pt x="843186" y="245096"/>
                </a:lnTo>
                <a:cubicBezTo>
                  <a:pt x="843186" y="109733"/>
                  <a:pt x="952919" y="0"/>
                  <a:pt x="1088282" y="0"/>
                </a:cubicBezTo>
                <a:lnTo>
                  <a:pt x="2005744" y="0"/>
                </a:lnTo>
                <a:cubicBezTo>
                  <a:pt x="2141107" y="0"/>
                  <a:pt x="2250840" y="109733"/>
                  <a:pt x="2250840" y="245096"/>
                </a:cubicBezTo>
                <a:lnTo>
                  <a:pt x="2250840" y="957370"/>
                </a:lnTo>
                <a:lnTo>
                  <a:pt x="2247193" y="957370"/>
                </a:lnTo>
                <a:cubicBezTo>
                  <a:pt x="2500413" y="1294786"/>
                  <a:pt x="3078205" y="1798313"/>
                  <a:pt x="3093711" y="2040707"/>
                </a:cubicBezTo>
                <a:close/>
                <a:moveTo>
                  <a:pt x="3096118" y="3321224"/>
                </a:moveTo>
                <a:cubicBezTo>
                  <a:pt x="3092028" y="3392423"/>
                  <a:pt x="3032853" y="3458705"/>
                  <a:pt x="2954006" y="3499411"/>
                </a:cubicBezTo>
                <a:cubicBezTo>
                  <a:pt x="1961466" y="4219876"/>
                  <a:pt x="909473" y="3989047"/>
                  <a:pt x="175741" y="3499411"/>
                </a:cubicBezTo>
                <a:cubicBezTo>
                  <a:pt x="83780" y="3457442"/>
                  <a:pt x="-17239" y="3321453"/>
                  <a:pt x="52710" y="3218998"/>
                </a:cubicBezTo>
                <a:cubicBezTo>
                  <a:pt x="147347" y="3133248"/>
                  <a:pt x="266467" y="3197881"/>
                  <a:pt x="333124" y="3259021"/>
                </a:cubicBezTo>
                <a:cubicBezTo>
                  <a:pt x="475794" y="3349955"/>
                  <a:pt x="1520795" y="4154355"/>
                  <a:pt x="2835094" y="3217052"/>
                </a:cubicBezTo>
                <a:cubicBezTo>
                  <a:pt x="2941046" y="3126120"/>
                  <a:pt x="3038567" y="3185169"/>
                  <a:pt x="3080535" y="3249151"/>
                </a:cubicBezTo>
                <a:cubicBezTo>
                  <a:pt x="3092725" y="3273212"/>
                  <a:pt x="3097482" y="3297491"/>
                  <a:pt x="3096118" y="33212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60" name="Trapezoid 1">
            <a:extLst>
              <a:ext uri="{FF2B5EF4-FFF2-40B4-BE49-F238E27FC236}">
                <a16:creationId xmlns:a16="http://schemas.microsoft.com/office/drawing/2014/main" id="{40080A4A-51C0-4C1B-B99D-A10240607FEE}"/>
              </a:ext>
            </a:extLst>
          </p:cNvPr>
          <p:cNvSpPr/>
          <p:nvPr/>
        </p:nvSpPr>
        <p:spPr>
          <a:xfrm rot="5400000">
            <a:off x="5978640" y="5533134"/>
            <a:ext cx="387261" cy="204220"/>
          </a:xfrm>
          <a:custGeom>
            <a:avLst/>
            <a:gdLst/>
            <a:ahLst/>
            <a:cxnLst/>
            <a:rect l="l" t="t" r="r" b="b"/>
            <a:pathLst>
              <a:path w="3960000" h="2088291">
                <a:moveTo>
                  <a:pt x="2426682" y="911061"/>
                </a:moveTo>
                <a:lnTo>
                  <a:pt x="3005912" y="911061"/>
                </a:lnTo>
                <a:lnTo>
                  <a:pt x="2716709" y="558736"/>
                </a:lnTo>
                <a:close/>
                <a:moveTo>
                  <a:pt x="944878" y="911061"/>
                </a:moveTo>
                <a:lnTo>
                  <a:pt x="1492078" y="911061"/>
                </a:lnTo>
                <a:lnTo>
                  <a:pt x="1207362" y="574352"/>
                </a:lnTo>
                <a:close/>
                <a:moveTo>
                  <a:pt x="0" y="1355144"/>
                </a:moveTo>
                <a:lnTo>
                  <a:pt x="367927" y="911061"/>
                </a:lnTo>
                <a:lnTo>
                  <a:pt x="375890" y="911061"/>
                </a:lnTo>
                <a:cubicBezTo>
                  <a:pt x="569459" y="662755"/>
                  <a:pt x="763029" y="414450"/>
                  <a:pt x="956598" y="166145"/>
                </a:cubicBezTo>
                <a:cubicBezTo>
                  <a:pt x="971292" y="147296"/>
                  <a:pt x="988397" y="131432"/>
                  <a:pt x="1007748" y="119547"/>
                </a:cubicBezTo>
                <a:cubicBezTo>
                  <a:pt x="1020414" y="94872"/>
                  <a:pt x="1038217" y="72400"/>
                  <a:pt x="1060687" y="53399"/>
                </a:cubicBezTo>
                <a:lnTo>
                  <a:pt x="1060687" y="53401"/>
                </a:lnTo>
                <a:cubicBezTo>
                  <a:pt x="1155310" y="-26611"/>
                  <a:pt x="1296880" y="-14766"/>
                  <a:pt x="1376892" y="79857"/>
                </a:cubicBezTo>
                <a:lnTo>
                  <a:pt x="1961028" y="770663"/>
                </a:lnTo>
                <a:cubicBezTo>
                  <a:pt x="2150053" y="541035"/>
                  <a:pt x="2339079" y="311407"/>
                  <a:pt x="2528104" y="81778"/>
                </a:cubicBezTo>
                <a:cubicBezTo>
                  <a:pt x="2606859" y="-13893"/>
                  <a:pt x="2748261" y="-27607"/>
                  <a:pt x="2843933" y="51148"/>
                </a:cubicBezTo>
                <a:lnTo>
                  <a:pt x="2843931" y="51148"/>
                </a:lnTo>
                <a:lnTo>
                  <a:pt x="2857540" y="64861"/>
                </a:lnTo>
                <a:cubicBezTo>
                  <a:pt x="2890350" y="77598"/>
                  <a:pt x="2920006" y="99132"/>
                  <a:pt x="2943877" y="128212"/>
                </a:cubicBezTo>
                <a:lnTo>
                  <a:pt x="3576146" y="898480"/>
                </a:lnTo>
                <a:lnTo>
                  <a:pt x="3584513" y="911061"/>
                </a:lnTo>
                <a:lnTo>
                  <a:pt x="3592073" y="911061"/>
                </a:lnTo>
                <a:lnTo>
                  <a:pt x="3960000" y="1355144"/>
                </a:lnTo>
                <a:lnTo>
                  <a:pt x="2455256" y="1355144"/>
                </a:lnTo>
                <a:lnTo>
                  <a:pt x="2748064" y="1701423"/>
                </a:lnTo>
                <a:cubicBezTo>
                  <a:pt x="2828076" y="1796046"/>
                  <a:pt x="2816231" y="1937616"/>
                  <a:pt x="2721608" y="2017628"/>
                </a:cubicBezTo>
                <a:cubicBezTo>
                  <a:pt x="2626985" y="2097640"/>
                  <a:pt x="2485415" y="2085795"/>
                  <a:pt x="2405403" y="1991172"/>
                </a:cubicBezTo>
                <a:lnTo>
                  <a:pt x="1965654" y="1471119"/>
                </a:lnTo>
                <a:lnTo>
                  <a:pt x="1524929" y="2006513"/>
                </a:lnTo>
                <a:cubicBezTo>
                  <a:pt x="1446174" y="2102184"/>
                  <a:pt x="1304772" y="2115898"/>
                  <a:pt x="1209101" y="2037143"/>
                </a:cubicBezTo>
                <a:cubicBezTo>
                  <a:pt x="1113429" y="1958388"/>
                  <a:pt x="1099715" y="1816987"/>
                  <a:pt x="1178470" y="1721315"/>
                </a:cubicBezTo>
                <a:lnTo>
                  <a:pt x="1479895" y="13551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4" name="Rounded Rectangle 51">
            <a:extLst>
              <a:ext uri="{FF2B5EF4-FFF2-40B4-BE49-F238E27FC236}">
                <a16:creationId xmlns:a16="http://schemas.microsoft.com/office/drawing/2014/main" id="{627C8DA5-6EA7-42A6-84ED-F544801154F4}"/>
              </a:ext>
            </a:extLst>
          </p:cNvPr>
          <p:cNvSpPr/>
          <p:nvPr/>
        </p:nvSpPr>
        <p:spPr>
          <a:xfrm rot="16200000" flipH="1">
            <a:off x="8689536" y="3194133"/>
            <a:ext cx="869166" cy="81854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148064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62500" lnSpcReduction="20000"/>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Active users of Top Chat Applications (in Millions)</a:t>
            </a:r>
          </a:p>
        </p:txBody>
      </p:sp>
      <p:grpSp>
        <p:nvGrpSpPr>
          <p:cNvPr id="22" name="Group 21">
            <a:extLst>
              <a:ext uri="{FF2B5EF4-FFF2-40B4-BE49-F238E27FC236}">
                <a16:creationId xmlns:a16="http://schemas.microsoft.com/office/drawing/2014/main" id="{BC375281-19E2-4EAE-BA3C-17BB51117767}"/>
              </a:ext>
            </a:extLst>
          </p:cNvPr>
          <p:cNvGrpSpPr/>
          <p:nvPr/>
        </p:nvGrpSpPr>
        <p:grpSpPr>
          <a:xfrm>
            <a:off x="708740" y="1843409"/>
            <a:ext cx="5797259" cy="3093185"/>
            <a:chOff x="3101743" y="1853133"/>
            <a:chExt cx="5797258" cy="3093185"/>
          </a:xfrm>
        </p:grpSpPr>
        <p:grpSp>
          <p:nvGrpSpPr>
            <p:cNvPr id="19" name="Group 18">
              <a:extLst>
                <a:ext uri="{FF2B5EF4-FFF2-40B4-BE49-F238E27FC236}">
                  <a16:creationId xmlns:a16="http://schemas.microsoft.com/office/drawing/2014/main" id="{8AE6E9C5-77F0-4A8D-A1F6-213CE3C33CAC}"/>
                </a:ext>
              </a:extLst>
            </p:cNvPr>
            <p:cNvGrpSpPr/>
            <p:nvPr/>
          </p:nvGrpSpPr>
          <p:grpSpPr>
            <a:xfrm rot="20177420">
              <a:off x="4412645" y="1885599"/>
              <a:ext cx="1785679" cy="2523400"/>
              <a:chOff x="4070856" y="1685903"/>
              <a:chExt cx="1785679" cy="2523400"/>
            </a:xfrm>
          </p:grpSpPr>
          <p:sp>
            <p:nvSpPr>
              <p:cNvPr id="10" name="Graphic 57">
                <a:extLst>
                  <a:ext uri="{FF2B5EF4-FFF2-40B4-BE49-F238E27FC236}">
                    <a16:creationId xmlns:a16="http://schemas.microsoft.com/office/drawing/2014/main" id="{5FA007F6-98E3-45E5-99A6-55B09CFA359E}"/>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11" name="Graphic 71">
                <a:extLst>
                  <a:ext uri="{FF2B5EF4-FFF2-40B4-BE49-F238E27FC236}">
                    <a16:creationId xmlns:a16="http://schemas.microsoft.com/office/drawing/2014/main" id="{EFBC3166-E370-487C-A218-FEDAB89D0D19}"/>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12" name="Graphic 85">
                <a:extLst>
                  <a:ext uri="{FF2B5EF4-FFF2-40B4-BE49-F238E27FC236}">
                    <a16:creationId xmlns:a16="http://schemas.microsoft.com/office/drawing/2014/main" id="{66C55A84-13CA-455A-A281-188F5CD67A2F}"/>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503B8782-5BA8-42D3-AE46-CBC75BAB8082}"/>
                </a:ext>
              </a:extLst>
            </p:cNvPr>
            <p:cNvGrpSpPr/>
            <p:nvPr/>
          </p:nvGrpSpPr>
          <p:grpSpPr>
            <a:xfrm rot="17400000">
              <a:off x="3470603" y="2791779"/>
              <a:ext cx="1785679" cy="2523400"/>
              <a:chOff x="4070856" y="1685903"/>
              <a:chExt cx="1785679" cy="2523400"/>
            </a:xfrm>
          </p:grpSpPr>
          <p:sp>
            <p:nvSpPr>
              <p:cNvPr id="60" name="Graphic 57">
                <a:extLst>
                  <a:ext uri="{FF2B5EF4-FFF2-40B4-BE49-F238E27FC236}">
                    <a16:creationId xmlns:a16="http://schemas.microsoft.com/office/drawing/2014/main" id="{75625B20-AA03-421B-9920-5FAFE1A69487}"/>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62" name="Graphic 71">
                <a:extLst>
                  <a:ext uri="{FF2B5EF4-FFF2-40B4-BE49-F238E27FC236}">
                    <a16:creationId xmlns:a16="http://schemas.microsoft.com/office/drawing/2014/main" id="{4081FF9A-174F-4DAF-BF45-F9084D78B6D4}"/>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63" name="Graphic 85">
                <a:extLst>
                  <a:ext uri="{FF2B5EF4-FFF2-40B4-BE49-F238E27FC236}">
                    <a16:creationId xmlns:a16="http://schemas.microsoft.com/office/drawing/2014/main" id="{E5CEBCAF-C5BF-4666-AC30-BEBE18D50F96}"/>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id="{3E58902D-F667-4A42-830E-42F67CD71507}"/>
                </a:ext>
              </a:extLst>
            </p:cNvPr>
            <p:cNvGrpSpPr/>
            <p:nvPr/>
          </p:nvGrpSpPr>
          <p:grpSpPr>
            <a:xfrm rot="1422580" flipH="1">
              <a:off x="5800879" y="1853133"/>
              <a:ext cx="1785679" cy="2523400"/>
              <a:chOff x="4070856" y="1685903"/>
              <a:chExt cx="1785679" cy="2523400"/>
            </a:xfrm>
          </p:grpSpPr>
          <p:sp>
            <p:nvSpPr>
              <p:cNvPr id="89" name="Graphic 57">
                <a:extLst>
                  <a:ext uri="{FF2B5EF4-FFF2-40B4-BE49-F238E27FC236}">
                    <a16:creationId xmlns:a16="http://schemas.microsoft.com/office/drawing/2014/main" id="{5F435D04-D58C-4D65-8576-45933EB1F450}"/>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2"/>
              </a:solidFill>
              <a:ln w="5776" cap="flat">
                <a:noFill/>
                <a:prstDash val="solid"/>
                <a:miter/>
              </a:ln>
            </p:spPr>
            <p:txBody>
              <a:bodyPr rtlCol="0" anchor="ctr"/>
              <a:lstStyle/>
              <a:p>
                <a:endParaRPr lang="en-US"/>
              </a:p>
            </p:txBody>
          </p:sp>
          <p:sp>
            <p:nvSpPr>
              <p:cNvPr id="90" name="Graphic 71">
                <a:extLst>
                  <a:ext uri="{FF2B5EF4-FFF2-40B4-BE49-F238E27FC236}">
                    <a16:creationId xmlns:a16="http://schemas.microsoft.com/office/drawing/2014/main" id="{85EB5F2D-C04E-4A78-88B6-B9B742F996F8}"/>
                  </a:ext>
                </a:extLst>
              </p:cNvPr>
              <p:cNvSpPr/>
              <p:nvPr/>
            </p:nvSpPr>
            <p:spPr>
              <a:xfrm>
                <a:off x="4498463" y="3087461"/>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1"/>
              </a:solidFill>
              <a:ln w="3011" cap="flat">
                <a:noFill/>
                <a:prstDash val="solid"/>
                <a:miter/>
              </a:ln>
            </p:spPr>
            <p:txBody>
              <a:bodyPr rtlCol="0" anchor="ctr"/>
              <a:lstStyle/>
              <a:p>
                <a:endParaRPr lang="en-US"/>
              </a:p>
            </p:txBody>
          </p:sp>
          <p:sp>
            <p:nvSpPr>
              <p:cNvPr id="91" name="Graphic 85">
                <a:extLst>
                  <a:ext uri="{FF2B5EF4-FFF2-40B4-BE49-F238E27FC236}">
                    <a16:creationId xmlns:a16="http://schemas.microsoft.com/office/drawing/2014/main" id="{F7F7A0A9-ADBA-4829-8C53-A7568BD77A65}"/>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2"/>
              </a:solidFill>
              <a:ln w="1567" cap="flat">
                <a:noFill/>
                <a:prstDash val="solid"/>
                <a:miter/>
              </a:ln>
            </p:spPr>
            <p:txBody>
              <a:bodyPr rtlCol="0" anchor="ctr"/>
              <a:lstStyle/>
              <a:p>
                <a:endParaRPr lang="en-US"/>
              </a:p>
            </p:txBody>
          </p:sp>
        </p:grpSp>
        <p:grpSp>
          <p:nvGrpSpPr>
            <p:cNvPr id="68" name="Group 67">
              <a:extLst>
                <a:ext uri="{FF2B5EF4-FFF2-40B4-BE49-F238E27FC236}">
                  <a16:creationId xmlns:a16="http://schemas.microsoft.com/office/drawing/2014/main" id="{4C037357-58D0-403D-922F-E5AE52172A73}"/>
                </a:ext>
              </a:extLst>
            </p:cNvPr>
            <p:cNvGrpSpPr/>
            <p:nvPr/>
          </p:nvGrpSpPr>
          <p:grpSpPr>
            <a:xfrm rot="4200000" flipH="1">
              <a:off x="6744461" y="2791779"/>
              <a:ext cx="1785679" cy="2523400"/>
              <a:chOff x="4070856" y="1685903"/>
              <a:chExt cx="1785679" cy="2523400"/>
            </a:xfrm>
          </p:grpSpPr>
          <p:sp>
            <p:nvSpPr>
              <p:cNvPr id="69" name="Graphic 57">
                <a:extLst>
                  <a:ext uri="{FF2B5EF4-FFF2-40B4-BE49-F238E27FC236}">
                    <a16:creationId xmlns:a16="http://schemas.microsoft.com/office/drawing/2014/main" id="{80586D6E-CEC2-48B1-AD09-E96700AEC3F4}"/>
                  </a:ext>
                </a:extLst>
              </p:cNvPr>
              <p:cNvSpPr/>
              <p:nvPr/>
            </p:nvSpPr>
            <p:spPr>
              <a:xfrm>
                <a:off x="4070856" y="1685903"/>
                <a:ext cx="1785679" cy="1346483"/>
              </a:xfrm>
              <a:custGeom>
                <a:avLst/>
                <a:gdLst>
                  <a:gd name="connsiteX0" fmla="*/ 1508250 w 1785679"/>
                  <a:gd name="connsiteY0" fmla="*/ 43240 h 1346483"/>
                  <a:gd name="connsiteX1" fmla="*/ 895687 w 1785679"/>
                  <a:gd name="connsiteY1" fmla="*/ 476 h 1346483"/>
                  <a:gd name="connsiteX2" fmla="*/ 283124 w 1785679"/>
                  <a:gd name="connsiteY2" fmla="*/ 43240 h 1346483"/>
                  <a:gd name="connsiteX3" fmla="*/ 5736 w 1785679"/>
                  <a:gd name="connsiteY3" fmla="*/ 378416 h 1346483"/>
                  <a:gd name="connsiteX4" fmla="*/ 236892 w 1785679"/>
                  <a:gd name="connsiteY4" fmla="*/ 1094999 h 1346483"/>
                  <a:gd name="connsiteX5" fmla="*/ 580737 w 1785679"/>
                  <a:gd name="connsiteY5" fmla="*/ 1346381 h 1346483"/>
                  <a:gd name="connsiteX6" fmla="*/ 895687 w 1785679"/>
                  <a:gd name="connsiteY6" fmla="*/ 1340602 h 1346483"/>
                  <a:gd name="connsiteX7" fmla="*/ 1210637 w 1785679"/>
                  <a:gd name="connsiteY7" fmla="*/ 1346381 h 1346483"/>
                  <a:gd name="connsiteX8" fmla="*/ 1554481 w 1785679"/>
                  <a:gd name="connsiteY8" fmla="*/ 1094999 h 1346483"/>
                  <a:gd name="connsiteX9" fmla="*/ 1785637 w 1785679"/>
                  <a:gd name="connsiteY9" fmla="*/ 378416 h 1346483"/>
                  <a:gd name="connsiteX10" fmla="*/ 1508250 w 1785679"/>
                  <a:gd name="connsiteY10" fmla="*/ 43240 h 134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679" h="1346483">
                    <a:moveTo>
                      <a:pt x="1508250" y="43240"/>
                    </a:moveTo>
                    <a:cubicBezTo>
                      <a:pt x="1353375" y="12612"/>
                      <a:pt x="1122797" y="-2991"/>
                      <a:pt x="895687" y="476"/>
                    </a:cubicBezTo>
                    <a:cubicBezTo>
                      <a:pt x="668576" y="-2991"/>
                      <a:pt x="437998" y="12612"/>
                      <a:pt x="283124" y="43240"/>
                    </a:cubicBezTo>
                    <a:cubicBezTo>
                      <a:pt x="121314" y="75024"/>
                      <a:pt x="-31826" y="245501"/>
                      <a:pt x="5736" y="378416"/>
                    </a:cubicBezTo>
                    <a:lnTo>
                      <a:pt x="236892" y="1094999"/>
                    </a:lnTo>
                    <a:cubicBezTo>
                      <a:pt x="288325" y="1263743"/>
                      <a:pt x="337445" y="1363718"/>
                      <a:pt x="580737" y="1346381"/>
                    </a:cubicBezTo>
                    <a:cubicBezTo>
                      <a:pt x="680134" y="1339446"/>
                      <a:pt x="791666" y="1338291"/>
                      <a:pt x="895687" y="1340602"/>
                    </a:cubicBezTo>
                    <a:cubicBezTo>
                      <a:pt x="999707" y="1338868"/>
                      <a:pt x="1111240" y="1339446"/>
                      <a:pt x="1210637" y="1346381"/>
                    </a:cubicBezTo>
                    <a:cubicBezTo>
                      <a:pt x="1453928" y="1363718"/>
                      <a:pt x="1503049" y="1263743"/>
                      <a:pt x="1554481" y="1094999"/>
                    </a:cubicBezTo>
                    <a:lnTo>
                      <a:pt x="1785637" y="378416"/>
                    </a:lnTo>
                    <a:cubicBezTo>
                      <a:pt x="1823200" y="245501"/>
                      <a:pt x="1670059" y="75024"/>
                      <a:pt x="1508250" y="43240"/>
                    </a:cubicBezTo>
                    <a:close/>
                  </a:path>
                </a:pathLst>
              </a:custGeom>
              <a:solidFill>
                <a:schemeClr val="accent1"/>
              </a:solidFill>
              <a:ln w="5776" cap="flat">
                <a:noFill/>
                <a:prstDash val="solid"/>
                <a:miter/>
              </a:ln>
            </p:spPr>
            <p:txBody>
              <a:bodyPr rtlCol="0" anchor="ctr"/>
              <a:lstStyle/>
              <a:p>
                <a:endParaRPr lang="en-US"/>
              </a:p>
            </p:txBody>
          </p:sp>
          <p:sp>
            <p:nvSpPr>
              <p:cNvPr id="81" name="Graphic 71">
                <a:extLst>
                  <a:ext uri="{FF2B5EF4-FFF2-40B4-BE49-F238E27FC236}">
                    <a16:creationId xmlns:a16="http://schemas.microsoft.com/office/drawing/2014/main" id="{12FA98D3-10C6-4CC3-A581-3849BA0FE863}"/>
                  </a:ext>
                </a:extLst>
              </p:cNvPr>
              <p:cNvSpPr/>
              <p:nvPr/>
            </p:nvSpPr>
            <p:spPr>
              <a:xfrm>
                <a:off x="4498463" y="3087460"/>
                <a:ext cx="930466" cy="701613"/>
              </a:xfrm>
              <a:custGeom>
                <a:avLst/>
                <a:gdLst>
                  <a:gd name="connsiteX0" fmla="*/ 785905 w 930465"/>
                  <a:gd name="connsiteY0" fmla="*/ 22531 h 701613"/>
                  <a:gd name="connsiteX1" fmla="*/ 466716 w 930465"/>
                  <a:gd name="connsiteY1" fmla="*/ 248 h 701613"/>
                  <a:gd name="connsiteX2" fmla="*/ 147528 w 930465"/>
                  <a:gd name="connsiteY2" fmla="*/ 22531 h 701613"/>
                  <a:gd name="connsiteX3" fmla="*/ 2989 w 930465"/>
                  <a:gd name="connsiteY3" fmla="*/ 197181 h 701613"/>
                  <a:gd name="connsiteX4" fmla="*/ 123438 w 930465"/>
                  <a:gd name="connsiteY4" fmla="*/ 570572 h 701613"/>
                  <a:gd name="connsiteX5" fmla="*/ 302605 w 930465"/>
                  <a:gd name="connsiteY5" fmla="*/ 701560 h 701613"/>
                  <a:gd name="connsiteX6" fmla="*/ 466716 w 930465"/>
                  <a:gd name="connsiteY6" fmla="*/ 698549 h 701613"/>
                  <a:gd name="connsiteX7" fmla="*/ 630828 w 930465"/>
                  <a:gd name="connsiteY7" fmla="*/ 701560 h 701613"/>
                  <a:gd name="connsiteX8" fmla="*/ 809995 w 930465"/>
                  <a:gd name="connsiteY8" fmla="*/ 570572 h 701613"/>
                  <a:gd name="connsiteX9" fmla="*/ 930444 w 930465"/>
                  <a:gd name="connsiteY9" fmla="*/ 197181 h 701613"/>
                  <a:gd name="connsiteX10" fmla="*/ 785905 w 930465"/>
                  <a:gd name="connsiteY10" fmla="*/ 22531 h 7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0465" h="701613">
                    <a:moveTo>
                      <a:pt x="785905" y="22531"/>
                    </a:moveTo>
                    <a:cubicBezTo>
                      <a:pt x="705205" y="6572"/>
                      <a:pt x="585057" y="-1559"/>
                      <a:pt x="466716" y="248"/>
                    </a:cubicBezTo>
                    <a:cubicBezTo>
                      <a:pt x="348376" y="-1559"/>
                      <a:pt x="228228" y="6572"/>
                      <a:pt x="147528" y="22531"/>
                    </a:cubicBezTo>
                    <a:cubicBezTo>
                      <a:pt x="63213" y="39093"/>
                      <a:pt x="-16584" y="127923"/>
                      <a:pt x="2989" y="197181"/>
                    </a:cubicBezTo>
                    <a:lnTo>
                      <a:pt x="123438" y="570572"/>
                    </a:lnTo>
                    <a:cubicBezTo>
                      <a:pt x="150238" y="658500"/>
                      <a:pt x="175833" y="710594"/>
                      <a:pt x="302605" y="701560"/>
                    </a:cubicBezTo>
                    <a:cubicBezTo>
                      <a:pt x="354398" y="697946"/>
                      <a:pt x="412515" y="697344"/>
                      <a:pt x="466716" y="698549"/>
                    </a:cubicBezTo>
                    <a:cubicBezTo>
                      <a:pt x="520918" y="697645"/>
                      <a:pt x="579035" y="697946"/>
                      <a:pt x="630828" y="701560"/>
                    </a:cubicBezTo>
                    <a:cubicBezTo>
                      <a:pt x="757600" y="710594"/>
                      <a:pt x="783195" y="658500"/>
                      <a:pt x="809995" y="570572"/>
                    </a:cubicBezTo>
                    <a:lnTo>
                      <a:pt x="930444" y="197181"/>
                    </a:lnTo>
                    <a:cubicBezTo>
                      <a:pt x="950017" y="127923"/>
                      <a:pt x="870219" y="39093"/>
                      <a:pt x="785905" y="22531"/>
                    </a:cubicBezTo>
                    <a:close/>
                  </a:path>
                </a:pathLst>
              </a:custGeom>
              <a:solidFill>
                <a:schemeClr val="accent2"/>
              </a:solidFill>
              <a:ln w="3011" cap="flat">
                <a:noFill/>
                <a:prstDash val="solid"/>
                <a:miter/>
              </a:ln>
            </p:spPr>
            <p:txBody>
              <a:bodyPr rtlCol="0" anchor="ctr"/>
              <a:lstStyle/>
              <a:p>
                <a:endParaRPr lang="en-US"/>
              </a:p>
            </p:txBody>
          </p:sp>
          <p:sp>
            <p:nvSpPr>
              <p:cNvPr id="88" name="Graphic 85">
                <a:extLst>
                  <a:ext uri="{FF2B5EF4-FFF2-40B4-BE49-F238E27FC236}">
                    <a16:creationId xmlns:a16="http://schemas.microsoft.com/office/drawing/2014/main" id="{DB4E5334-2C67-47C8-A77F-9272146FD664}"/>
                  </a:ext>
                </a:extLst>
              </p:cNvPr>
              <p:cNvSpPr/>
              <p:nvPr/>
            </p:nvSpPr>
            <p:spPr>
              <a:xfrm>
                <a:off x="4721566" y="3844149"/>
                <a:ext cx="484260" cy="365154"/>
              </a:xfrm>
              <a:custGeom>
                <a:avLst/>
                <a:gdLst>
                  <a:gd name="connsiteX0" fmla="*/ 409024 w 484259"/>
                  <a:gd name="connsiteY0" fmla="*/ 11726 h 365154"/>
                  <a:gd name="connsiteX1" fmla="*/ 242902 w 484259"/>
                  <a:gd name="connsiteY1" fmla="*/ 129 h 365154"/>
                  <a:gd name="connsiteX2" fmla="*/ 76781 w 484259"/>
                  <a:gd name="connsiteY2" fmla="*/ 11726 h 365154"/>
                  <a:gd name="connsiteX3" fmla="*/ 1556 w 484259"/>
                  <a:gd name="connsiteY3" fmla="*/ 102623 h 365154"/>
                  <a:gd name="connsiteX4" fmla="*/ 64243 w 484259"/>
                  <a:gd name="connsiteY4" fmla="*/ 296954 h 365154"/>
                  <a:gd name="connsiteX5" fmla="*/ 157490 w 484259"/>
                  <a:gd name="connsiteY5" fmla="*/ 365126 h 365154"/>
                  <a:gd name="connsiteX6" fmla="*/ 242902 w 484259"/>
                  <a:gd name="connsiteY6" fmla="*/ 363559 h 365154"/>
                  <a:gd name="connsiteX7" fmla="*/ 328314 w 484259"/>
                  <a:gd name="connsiteY7" fmla="*/ 365126 h 365154"/>
                  <a:gd name="connsiteX8" fmla="*/ 421561 w 484259"/>
                  <a:gd name="connsiteY8" fmla="*/ 296954 h 365154"/>
                  <a:gd name="connsiteX9" fmla="*/ 484248 w 484259"/>
                  <a:gd name="connsiteY9" fmla="*/ 102623 h 365154"/>
                  <a:gd name="connsiteX10" fmla="*/ 409024 w 484259"/>
                  <a:gd name="connsiteY10" fmla="*/ 11726 h 36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4259" h="365154">
                    <a:moveTo>
                      <a:pt x="409024" y="11726"/>
                    </a:moveTo>
                    <a:cubicBezTo>
                      <a:pt x="367023" y="3420"/>
                      <a:pt x="304492" y="-811"/>
                      <a:pt x="242902" y="129"/>
                    </a:cubicBezTo>
                    <a:cubicBezTo>
                      <a:pt x="181312" y="-811"/>
                      <a:pt x="118781" y="3420"/>
                      <a:pt x="76781" y="11726"/>
                    </a:cubicBezTo>
                    <a:cubicBezTo>
                      <a:pt x="32899" y="20346"/>
                      <a:pt x="-8631" y="66578"/>
                      <a:pt x="1556" y="102623"/>
                    </a:cubicBezTo>
                    <a:lnTo>
                      <a:pt x="64243" y="296954"/>
                    </a:lnTo>
                    <a:cubicBezTo>
                      <a:pt x="78191" y="342716"/>
                      <a:pt x="91512" y="369828"/>
                      <a:pt x="157490" y="365126"/>
                    </a:cubicBezTo>
                    <a:cubicBezTo>
                      <a:pt x="184446" y="363246"/>
                      <a:pt x="214693" y="362932"/>
                      <a:pt x="242902" y="363559"/>
                    </a:cubicBezTo>
                    <a:cubicBezTo>
                      <a:pt x="271111" y="363089"/>
                      <a:pt x="301358" y="363246"/>
                      <a:pt x="328314" y="365126"/>
                    </a:cubicBezTo>
                    <a:cubicBezTo>
                      <a:pt x="394292" y="369828"/>
                      <a:pt x="407613" y="342716"/>
                      <a:pt x="421561" y="296954"/>
                    </a:cubicBezTo>
                    <a:lnTo>
                      <a:pt x="484248" y="102623"/>
                    </a:lnTo>
                    <a:cubicBezTo>
                      <a:pt x="494435" y="66578"/>
                      <a:pt x="452905" y="20346"/>
                      <a:pt x="409024" y="11726"/>
                    </a:cubicBezTo>
                    <a:close/>
                  </a:path>
                </a:pathLst>
              </a:custGeom>
              <a:solidFill>
                <a:schemeClr val="accent1"/>
              </a:solidFill>
              <a:ln w="1567" cap="flat">
                <a:noFill/>
                <a:prstDash val="solid"/>
                <a:miter/>
              </a:ln>
            </p:spPr>
            <p:txBody>
              <a:bodyPr rtlCol="0" anchor="ctr"/>
              <a:lstStyle/>
              <a:p>
                <a:endParaRPr lang="en-US"/>
              </a:p>
            </p:txBody>
          </p:sp>
        </p:grpSp>
      </p:grpSp>
      <p:sp>
        <p:nvSpPr>
          <p:cNvPr id="93" name="Freeform: Shape 92">
            <a:extLst>
              <a:ext uri="{FF2B5EF4-FFF2-40B4-BE49-F238E27FC236}">
                <a16:creationId xmlns:a16="http://schemas.microsoft.com/office/drawing/2014/main" id="{4A2ED83A-70F6-48DE-B575-FFC83B7D91BE}"/>
              </a:ext>
            </a:extLst>
          </p:cNvPr>
          <p:cNvSpPr>
            <a:spLocks noChangeAspect="1"/>
          </p:cNvSpPr>
          <p:nvPr/>
        </p:nvSpPr>
        <p:spPr>
          <a:xfrm>
            <a:off x="3764054" y="3999050"/>
            <a:ext cx="207300" cy="207300"/>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bg1"/>
          </a:solidFill>
          <a:ln w="9525" cap="flat">
            <a:noFill/>
            <a:prstDash val="solid"/>
            <a:miter/>
          </a:ln>
        </p:spPr>
        <p:txBody>
          <a:bodyPr rtlCol="0" anchor="ctr"/>
          <a:lstStyle/>
          <a:p>
            <a:endParaRPr lang="en-US"/>
          </a:p>
        </p:txBody>
      </p:sp>
      <p:sp>
        <p:nvSpPr>
          <p:cNvPr id="105" name="Oval 104">
            <a:extLst>
              <a:ext uri="{FF2B5EF4-FFF2-40B4-BE49-F238E27FC236}">
                <a16:creationId xmlns:a16="http://schemas.microsoft.com/office/drawing/2014/main" id="{F615CB7A-2504-4DCC-B8EB-C1C1121085F7}"/>
              </a:ext>
            </a:extLst>
          </p:cNvPr>
          <p:cNvSpPr/>
          <p:nvPr/>
        </p:nvSpPr>
        <p:spPr>
          <a:xfrm>
            <a:off x="7264858" y="1361173"/>
            <a:ext cx="656456" cy="656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6" name="Oval 105">
            <a:extLst>
              <a:ext uri="{FF2B5EF4-FFF2-40B4-BE49-F238E27FC236}">
                <a16:creationId xmlns:a16="http://schemas.microsoft.com/office/drawing/2014/main" id="{39090D96-9C57-4B27-B5BB-D1F14C0BD1A5}"/>
              </a:ext>
            </a:extLst>
          </p:cNvPr>
          <p:cNvSpPr/>
          <p:nvPr/>
        </p:nvSpPr>
        <p:spPr>
          <a:xfrm>
            <a:off x="7277921" y="2814221"/>
            <a:ext cx="656456" cy="6564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7" name="Oval 106">
            <a:extLst>
              <a:ext uri="{FF2B5EF4-FFF2-40B4-BE49-F238E27FC236}">
                <a16:creationId xmlns:a16="http://schemas.microsoft.com/office/drawing/2014/main" id="{F3A0A877-F633-4B2F-A9AC-71E134A70664}"/>
              </a:ext>
            </a:extLst>
          </p:cNvPr>
          <p:cNvSpPr/>
          <p:nvPr/>
        </p:nvSpPr>
        <p:spPr>
          <a:xfrm>
            <a:off x="7290984" y="4188892"/>
            <a:ext cx="656456" cy="656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8" name="Oval 107">
            <a:extLst>
              <a:ext uri="{FF2B5EF4-FFF2-40B4-BE49-F238E27FC236}">
                <a16:creationId xmlns:a16="http://schemas.microsoft.com/office/drawing/2014/main" id="{9C2979E0-5288-4CAE-AC80-60BE356579ED}"/>
              </a:ext>
            </a:extLst>
          </p:cNvPr>
          <p:cNvSpPr/>
          <p:nvPr/>
        </p:nvSpPr>
        <p:spPr>
          <a:xfrm>
            <a:off x="7356299" y="5671847"/>
            <a:ext cx="656456" cy="6564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09" name="Group 108">
            <a:extLst>
              <a:ext uri="{FF2B5EF4-FFF2-40B4-BE49-F238E27FC236}">
                <a16:creationId xmlns:a16="http://schemas.microsoft.com/office/drawing/2014/main" id="{7FC761CE-5752-4AA6-8935-BDB15D63FC12}"/>
              </a:ext>
            </a:extLst>
          </p:cNvPr>
          <p:cNvGrpSpPr/>
          <p:nvPr/>
        </p:nvGrpSpPr>
        <p:grpSpPr>
          <a:xfrm>
            <a:off x="8055018" y="1196876"/>
            <a:ext cx="2860765" cy="1238027"/>
            <a:chOff x="910640" y="2975794"/>
            <a:chExt cx="1527408" cy="3096515"/>
          </a:xfrm>
        </p:grpSpPr>
        <p:sp>
          <p:nvSpPr>
            <p:cNvPr id="110" name="TextBox 109">
              <a:extLst>
                <a:ext uri="{FF2B5EF4-FFF2-40B4-BE49-F238E27FC236}">
                  <a16:creationId xmlns:a16="http://schemas.microsoft.com/office/drawing/2014/main" id="{FF39BFA8-9DF0-478A-85F3-57B1D0D91A57}"/>
                </a:ext>
              </a:extLst>
            </p:cNvPr>
            <p:cNvSpPr txBox="1"/>
            <p:nvPr/>
          </p:nvSpPr>
          <p:spPr>
            <a:xfrm>
              <a:off x="910640" y="2975794"/>
              <a:ext cx="1527408" cy="769802"/>
            </a:xfrm>
            <a:prstGeom prst="rect">
              <a:avLst/>
            </a:prstGeom>
            <a:noFill/>
          </p:spPr>
          <p:txBody>
            <a:bodyPr wrap="square" rtlCol="0" anchor="ctr">
              <a:spAutoFit/>
            </a:bodyPr>
            <a:lstStyle/>
            <a:p>
              <a:r>
                <a:rPr lang="en-US" altLang="ko-KR" sz="1400" b="1" dirty="0">
                  <a:cs typeface="Arial" pitchFamily="34" charset="0"/>
                </a:rPr>
                <a:t>WHATSAPP</a:t>
              </a:r>
              <a:endParaRPr lang="ko-KR" altLang="en-US" sz="1400" b="1" dirty="0">
                <a:cs typeface="Arial" pitchFamily="34" charset="0"/>
              </a:endParaRPr>
            </a:p>
          </p:txBody>
        </p:sp>
        <p:sp>
          <p:nvSpPr>
            <p:cNvPr id="111" name="TextBox 110">
              <a:extLst>
                <a:ext uri="{FF2B5EF4-FFF2-40B4-BE49-F238E27FC236}">
                  <a16:creationId xmlns:a16="http://schemas.microsoft.com/office/drawing/2014/main" id="{ADE946FD-A6FF-4BD2-A0E8-E8C05BC48C1E}"/>
                </a:ext>
              </a:extLst>
            </p:cNvPr>
            <p:cNvSpPr txBox="1"/>
            <p:nvPr/>
          </p:nvSpPr>
          <p:spPr>
            <a:xfrm>
              <a:off x="910640" y="3531964"/>
              <a:ext cx="1527408" cy="2540345"/>
            </a:xfrm>
            <a:prstGeom prst="rect">
              <a:avLst/>
            </a:prstGeom>
            <a:noFill/>
          </p:spPr>
          <p:txBody>
            <a:bodyPr wrap="square" rtlCol="0">
              <a:spAutoFit/>
            </a:bodyPr>
            <a:lstStyle/>
            <a:p>
              <a:pPr algn="just"/>
              <a:r>
                <a:rPr lang="en-US" altLang="ko-KR" sz="1200" dirty="0">
                  <a:cs typeface="Arial" pitchFamily="34" charset="0"/>
                </a:rPr>
                <a:t>Teachers can create groups for audio lessons, assignments, and video content to be sent. Staying in touch with students outside the classroom helps.</a:t>
              </a:r>
            </a:p>
          </p:txBody>
        </p:sp>
      </p:grpSp>
      <p:sp>
        <p:nvSpPr>
          <p:cNvPr id="112" name="TextBox 111">
            <a:extLst>
              <a:ext uri="{FF2B5EF4-FFF2-40B4-BE49-F238E27FC236}">
                <a16:creationId xmlns:a16="http://schemas.microsoft.com/office/drawing/2014/main" id="{AE86F81A-89C8-416C-9C02-322C9A48C09C}"/>
              </a:ext>
            </a:extLst>
          </p:cNvPr>
          <p:cNvSpPr txBox="1"/>
          <p:nvPr/>
        </p:nvSpPr>
        <p:spPr>
          <a:xfrm>
            <a:off x="10878713" y="1573639"/>
            <a:ext cx="1080120" cy="461665"/>
          </a:xfrm>
          <a:prstGeom prst="rect">
            <a:avLst/>
          </a:prstGeom>
          <a:noFill/>
        </p:spPr>
        <p:txBody>
          <a:bodyPr wrap="square" rtlCol="0" anchor="ctr">
            <a:spAutoFit/>
          </a:bodyPr>
          <a:lstStyle/>
          <a:p>
            <a:r>
              <a:rPr lang="en-US" altLang="ko-KR" sz="2400" b="1" dirty="0">
                <a:solidFill>
                  <a:schemeClr val="accent2"/>
                </a:solidFill>
                <a:cs typeface="Arial" pitchFamily="34" charset="0"/>
              </a:rPr>
              <a:t>1600</a:t>
            </a:r>
            <a:endParaRPr lang="ko-KR" altLang="en-US" sz="2400" b="1" dirty="0">
              <a:solidFill>
                <a:schemeClr val="accent2"/>
              </a:solidFill>
              <a:cs typeface="Arial" pitchFamily="34" charset="0"/>
            </a:endParaRPr>
          </a:p>
        </p:txBody>
      </p:sp>
      <p:grpSp>
        <p:nvGrpSpPr>
          <p:cNvPr id="113" name="Group 112">
            <a:extLst>
              <a:ext uri="{FF2B5EF4-FFF2-40B4-BE49-F238E27FC236}">
                <a16:creationId xmlns:a16="http://schemas.microsoft.com/office/drawing/2014/main" id="{2B4E39B0-29D6-4B28-B094-B3FAB3212FA8}"/>
              </a:ext>
            </a:extLst>
          </p:cNvPr>
          <p:cNvGrpSpPr/>
          <p:nvPr/>
        </p:nvGrpSpPr>
        <p:grpSpPr>
          <a:xfrm>
            <a:off x="8055498" y="2367210"/>
            <a:ext cx="2786673" cy="1422692"/>
            <a:chOff x="910640" y="2975794"/>
            <a:chExt cx="1527408" cy="3558390"/>
          </a:xfrm>
        </p:grpSpPr>
        <p:sp>
          <p:nvSpPr>
            <p:cNvPr id="114" name="TextBox 113">
              <a:extLst>
                <a:ext uri="{FF2B5EF4-FFF2-40B4-BE49-F238E27FC236}">
                  <a16:creationId xmlns:a16="http://schemas.microsoft.com/office/drawing/2014/main" id="{90D05752-81FA-4101-9A60-F3DD7C253221}"/>
                </a:ext>
              </a:extLst>
            </p:cNvPr>
            <p:cNvSpPr txBox="1"/>
            <p:nvPr/>
          </p:nvSpPr>
          <p:spPr>
            <a:xfrm>
              <a:off x="910640" y="2975794"/>
              <a:ext cx="1527408" cy="769801"/>
            </a:xfrm>
            <a:prstGeom prst="rect">
              <a:avLst/>
            </a:prstGeom>
            <a:noFill/>
          </p:spPr>
          <p:txBody>
            <a:bodyPr wrap="square" rtlCol="0" anchor="ctr">
              <a:spAutoFit/>
            </a:bodyPr>
            <a:lstStyle/>
            <a:p>
              <a:r>
                <a:rPr lang="en-US" altLang="ko-KR" sz="1400" b="1" dirty="0">
                  <a:cs typeface="Arial" pitchFamily="34" charset="0"/>
                </a:rPr>
                <a:t>FB Messenger</a:t>
              </a:r>
              <a:endParaRPr lang="ko-KR" altLang="en-US" sz="1400" b="1" dirty="0">
                <a:cs typeface="Arial" pitchFamily="34" charset="0"/>
              </a:endParaRPr>
            </a:p>
          </p:txBody>
        </p:sp>
        <p:sp>
          <p:nvSpPr>
            <p:cNvPr id="115" name="TextBox 114">
              <a:extLst>
                <a:ext uri="{FF2B5EF4-FFF2-40B4-BE49-F238E27FC236}">
                  <a16:creationId xmlns:a16="http://schemas.microsoft.com/office/drawing/2014/main" id="{2C82C5A8-0B36-45F8-BFB0-A4850576B520}"/>
                </a:ext>
              </a:extLst>
            </p:cNvPr>
            <p:cNvSpPr txBox="1"/>
            <p:nvPr/>
          </p:nvSpPr>
          <p:spPr>
            <a:xfrm>
              <a:off x="910640" y="3531961"/>
              <a:ext cx="1527408" cy="3002223"/>
            </a:xfrm>
            <a:prstGeom prst="rect">
              <a:avLst/>
            </a:prstGeom>
            <a:noFill/>
          </p:spPr>
          <p:txBody>
            <a:bodyPr wrap="square" rtlCol="0">
              <a:spAutoFit/>
            </a:bodyPr>
            <a:lstStyle/>
            <a:p>
              <a:pPr algn="just"/>
              <a:r>
                <a:rPr lang="en-US" sz="1200" dirty="0"/>
                <a:t>A Facebook group can enable the students to set up discussion boards, communicate with each other and their teacher, and be connected to online projects &amp; other classroom groups.</a:t>
              </a:r>
            </a:p>
          </p:txBody>
        </p:sp>
      </p:grpSp>
      <p:sp>
        <p:nvSpPr>
          <p:cNvPr id="116" name="TextBox 115">
            <a:extLst>
              <a:ext uri="{FF2B5EF4-FFF2-40B4-BE49-F238E27FC236}">
                <a16:creationId xmlns:a16="http://schemas.microsoft.com/office/drawing/2014/main" id="{6C5BA893-6E23-4EC5-8411-2FECF9A98CBE}"/>
              </a:ext>
            </a:extLst>
          </p:cNvPr>
          <p:cNvSpPr txBox="1"/>
          <p:nvPr/>
        </p:nvSpPr>
        <p:spPr>
          <a:xfrm>
            <a:off x="10940574" y="2814221"/>
            <a:ext cx="1080120" cy="461665"/>
          </a:xfrm>
          <a:prstGeom prst="rect">
            <a:avLst/>
          </a:prstGeom>
          <a:noFill/>
        </p:spPr>
        <p:txBody>
          <a:bodyPr wrap="square" rtlCol="0" anchor="ctr">
            <a:spAutoFit/>
          </a:bodyPr>
          <a:lstStyle/>
          <a:p>
            <a:r>
              <a:rPr lang="en-US" altLang="ko-KR" sz="2400" b="1" dirty="0">
                <a:solidFill>
                  <a:schemeClr val="accent1"/>
                </a:solidFill>
                <a:cs typeface="Arial" pitchFamily="34" charset="0"/>
              </a:rPr>
              <a:t>1300</a:t>
            </a:r>
          </a:p>
        </p:txBody>
      </p:sp>
      <p:grpSp>
        <p:nvGrpSpPr>
          <p:cNvPr id="117" name="Group 116">
            <a:extLst>
              <a:ext uri="{FF2B5EF4-FFF2-40B4-BE49-F238E27FC236}">
                <a16:creationId xmlns:a16="http://schemas.microsoft.com/office/drawing/2014/main" id="{2D76EE6C-A2A0-406E-B0A3-46D29005C638}"/>
              </a:ext>
            </a:extLst>
          </p:cNvPr>
          <p:cNvGrpSpPr/>
          <p:nvPr/>
        </p:nvGrpSpPr>
        <p:grpSpPr>
          <a:xfrm>
            <a:off x="8086073" y="3892651"/>
            <a:ext cx="2798657" cy="1461881"/>
            <a:chOff x="910640" y="2975794"/>
            <a:chExt cx="1527408" cy="3656407"/>
          </a:xfrm>
        </p:grpSpPr>
        <p:sp>
          <p:nvSpPr>
            <p:cNvPr id="118" name="TextBox 117">
              <a:extLst>
                <a:ext uri="{FF2B5EF4-FFF2-40B4-BE49-F238E27FC236}">
                  <a16:creationId xmlns:a16="http://schemas.microsoft.com/office/drawing/2014/main" id="{AD763CAB-8355-4580-AFC5-C50A9360D618}"/>
                </a:ext>
              </a:extLst>
            </p:cNvPr>
            <p:cNvSpPr txBox="1"/>
            <p:nvPr/>
          </p:nvSpPr>
          <p:spPr>
            <a:xfrm>
              <a:off x="910640" y="2975794"/>
              <a:ext cx="1527408" cy="769801"/>
            </a:xfrm>
            <a:prstGeom prst="rect">
              <a:avLst/>
            </a:prstGeom>
            <a:noFill/>
          </p:spPr>
          <p:txBody>
            <a:bodyPr wrap="square" rtlCol="0" anchor="ctr">
              <a:spAutoFit/>
            </a:bodyPr>
            <a:lstStyle/>
            <a:p>
              <a:r>
                <a:rPr lang="en-US" altLang="ko-KR" sz="1400" b="1" dirty="0">
                  <a:cs typeface="Arial" pitchFamily="34" charset="0"/>
                </a:rPr>
                <a:t>We Chat</a:t>
              </a:r>
              <a:endParaRPr lang="ko-KR" altLang="en-US" sz="1400" b="1" dirty="0">
                <a:cs typeface="Arial" pitchFamily="34" charset="0"/>
              </a:endParaRPr>
            </a:p>
          </p:txBody>
        </p:sp>
        <p:sp>
          <p:nvSpPr>
            <p:cNvPr id="119" name="TextBox 118">
              <a:extLst>
                <a:ext uri="{FF2B5EF4-FFF2-40B4-BE49-F238E27FC236}">
                  <a16:creationId xmlns:a16="http://schemas.microsoft.com/office/drawing/2014/main" id="{3791DA14-2705-4244-9247-4813CF6C84C5}"/>
                </a:ext>
              </a:extLst>
            </p:cNvPr>
            <p:cNvSpPr txBox="1"/>
            <p:nvPr/>
          </p:nvSpPr>
          <p:spPr>
            <a:xfrm>
              <a:off x="910640" y="3629979"/>
              <a:ext cx="1527408" cy="3002222"/>
            </a:xfrm>
            <a:prstGeom prst="rect">
              <a:avLst/>
            </a:prstGeom>
            <a:noFill/>
          </p:spPr>
          <p:txBody>
            <a:bodyPr wrap="square" rtlCol="0">
              <a:spAutoFit/>
            </a:bodyPr>
            <a:lstStyle/>
            <a:p>
              <a:pPr algn="just"/>
              <a:r>
                <a:rPr lang="en-US" sz="1200" dirty="0"/>
                <a:t>A virtual learning community to strengthen the writing skills of students while at the same time providing them, enhancing their vocabulary and grammar and providing more opportunities.</a:t>
              </a:r>
              <a:endParaRPr lang="en-US" altLang="ko-KR" sz="1200" dirty="0">
                <a:solidFill>
                  <a:schemeClr val="tx1">
                    <a:lumMod val="75000"/>
                    <a:lumOff val="25000"/>
                  </a:schemeClr>
                </a:solidFill>
                <a:cs typeface="Arial" pitchFamily="34" charset="0"/>
              </a:endParaRPr>
            </a:p>
          </p:txBody>
        </p:sp>
      </p:grpSp>
      <p:sp>
        <p:nvSpPr>
          <p:cNvPr id="120" name="TextBox 119">
            <a:extLst>
              <a:ext uri="{FF2B5EF4-FFF2-40B4-BE49-F238E27FC236}">
                <a16:creationId xmlns:a16="http://schemas.microsoft.com/office/drawing/2014/main" id="{C8F5F719-0898-4F79-85C6-44E641466EC0}"/>
              </a:ext>
            </a:extLst>
          </p:cNvPr>
          <p:cNvSpPr txBox="1"/>
          <p:nvPr/>
        </p:nvSpPr>
        <p:spPr>
          <a:xfrm>
            <a:off x="10940574" y="4308305"/>
            <a:ext cx="1080120" cy="461665"/>
          </a:xfrm>
          <a:prstGeom prst="rect">
            <a:avLst/>
          </a:prstGeom>
          <a:noFill/>
        </p:spPr>
        <p:txBody>
          <a:bodyPr wrap="square" rtlCol="0" anchor="ctr">
            <a:spAutoFit/>
          </a:bodyPr>
          <a:lstStyle/>
          <a:p>
            <a:r>
              <a:rPr lang="en-US" altLang="ko-KR" sz="2400" b="1" dirty="0">
                <a:solidFill>
                  <a:schemeClr val="accent2"/>
                </a:solidFill>
                <a:cs typeface="Arial" pitchFamily="34" charset="0"/>
              </a:rPr>
              <a:t>1112</a:t>
            </a:r>
            <a:endParaRPr lang="ko-KR" altLang="en-US" sz="2400" b="1" dirty="0">
              <a:solidFill>
                <a:schemeClr val="accent2"/>
              </a:solidFill>
              <a:cs typeface="Arial" pitchFamily="34" charset="0"/>
            </a:endParaRPr>
          </a:p>
        </p:txBody>
      </p:sp>
      <p:grpSp>
        <p:nvGrpSpPr>
          <p:cNvPr id="121" name="Group 120">
            <a:extLst>
              <a:ext uri="{FF2B5EF4-FFF2-40B4-BE49-F238E27FC236}">
                <a16:creationId xmlns:a16="http://schemas.microsoft.com/office/drawing/2014/main" id="{0EEBDC6D-AFEC-4806-8C54-04FAB822E4AA}"/>
              </a:ext>
            </a:extLst>
          </p:cNvPr>
          <p:cNvGrpSpPr/>
          <p:nvPr/>
        </p:nvGrpSpPr>
        <p:grpSpPr>
          <a:xfrm>
            <a:off x="8080226" y="5312709"/>
            <a:ext cx="2737215" cy="1421565"/>
            <a:chOff x="890672" y="2978613"/>
            <a:chExt cx="1547376" cy="3555571"/>
          </a:xfrm>
        </p:grpSpPr>
        <p:sp>
          <p:nvSpPr>
            <p:cNvPr id="122" name="TextBox 121">
              <a:extLst>
                <a:ext uri="{FF2B5EF4-FFF2-40B4-BE49-F238E27FC236}">
                  <a16:creationId xmlns:a16="http://schemas.microsoft.com/office/drawing/2014/main" id="{6650E887-8C96-4920-A0BE-C9C2A7C2B105}"/>
                </a:ext>
              </a:extLst>
            </p:cNvPr>
            <p:cNvSpPr txBox="1"/>
            <p:nvPr/>
          </p:nvSpPr>
          <p:spPr>
            <a:xfrm>
              <a:off x="890672" y="2978613"/>
              <a:ext cx="1527408" cy="769802"/>
            </a:xfrm>
            <a:prstGeom prst="rect">
              <a:avLst/>
            </a:prstGeom>
            <a:noFill/>
          </p:spPr>
          <p:txBody>
            <a:bodyPr wrap="square" rtlCol="0" anchor="ctr">
              <a:spAutoFit/>
            </a:bodyPr>
            <a:lstStyle/>
            <a:p>
              <a:r>
                <a:rPr lang="en-US" altLang="ko-KR" sz="1400" b="1" dirty="0">
                  <a:cs typeface="Arial" pitchFamily="34" charset="0"/>
                </a:rPr>
                <a:t>QQ</a:t>
              </a:r>
              <a:endParaRPr lang="ko-KR" altLang="en-US" sz="1400" b="1" dirty="0">
                <a:cs typeface="Arial" pitchFamily="34" charset="0"/>
              </a:endParaRPr>
            </a:p>
          </p:txBody>
        </p:sp>
        <p:sp>
          <p:nvSpPr>
            <p:cNvPr id="123" name="TextBox 122">
              <a:extLst>
                <a:ext uri="{FF2B5EF4-FFF2-40B4-BE49-F238E27FC236}">
                  <a16:creationId xmlns:a16="http://schemas.microsoft.com/office/drawing/2014/main" id="{E91702ED-D9BC-42CD-87BE-FF55A4BEB2F9}"/>
                </a:ext>
              </a:extLst>
            </p:cNvPr>
            <p:cNvSpPr txBox="1"/>
            <p:nvPr/>
          </p:nvSpPr>
          <p:spPr>
            <a:xfrm>
              <a:off x="910640" y="3531961"/>
              <a:ext cx="1527408" cy="3002223"/>
            </a:xfrm>
            <a:prstGeom prst="rect">
              <a:avLst/>
            </a:prstGeom>
            <a:noFill/>
          </p:spPr>
          <p:txBody>
            <a:bodyPr wrap="square" rtlCol="0">
              <a:spAutoFit/>
            </a:bodyPr>
            <a:lstStyle/>
            <a:p>
              <a:pPr algn="just"/>
              <a:r>
                <a:rPr lang="en-US" sz="1200" dirty="0"/>
                <a:t>The authors found out the role of the QQ community and the opinions and experiences of, some subject teachers, parents , and students through observations, interviews , and questionnaires.</a:t>
              </a:r>
              <a:endParaRPr lang="en-US" altLang="ko-KR" sz="1200" dirty="0">
                <a:solidFill>
                  <a:schemeClr val="tx1">
                    <a:lumMod val="75000"/>
                    <a:lumOff val="25000"/>
                  </a:schemeClr>
                </a:solidFill>
                <a:cs typeface="Arial" pitchFamily="34" charset="0"/>
              </a:endParaRPr>
            </a:p>
          </p:txBody>
        </p:sp>
      </p:grpSp>
      <p:sp>
        <p:nvSpPr>
          <p:cNvPr id="124" name="TextBox 123">
            <a:extLst>
              <a:ext uri="{FF2B5EF4-FFF2-40B4-BE49-F238E27FC236}">
                <a16:creationId xmlns:a16="http://schemas.microsoft.com/office/drawing/2014/main" id="{14586CB1-2EC4-4E42-9D7F-D25CE2484187}"/>
              </a:ext>
            </a:extLst>
          </p:cNvPr>
          <p:cNvSpPr txBox="1"/>
          <p:nvPr/>
        </p:nvSpPr>
        <p:spPr>
          <a:xfrm>
            <a:off x="11028688" y="5636554"/>
            <a:ext cx="735682" cy="461665"/>
          </a:xfrm>
          <a:prstGeom prst="rect">
            <a:avLst/>
          </a:prstGeom>
          <a:noFill/>
        </p:spPr>
        <p:txBody>
          <a:bodyPr wrap="square" rtlCol="0" anchor="ctr">
            <a:spAutoFit/>
          </a:bodyPr>
          <a:lstStyle/>
          <a:p>
            <a:r>
              <a:rPr lang="en-US" altLang="ko-KR" sz="2400" b="1" dirty="0">
                <a:solidFill>
                  <a:schemeClr val="accent1"/>
                </a:solidFill>
                <a:cs typeface="Arial" pitchFamily="34" charset="0"/>
              </a:rPr>
              <a:t>823</a:t>
            </a:r>
            <a:endParaRPr lang="ko-KR" altLang="en-US" sz="2400" b="1" dirty="0">
              <a:solidFill>
                <a:schemeClr val="accent1"/>
              </a:solidFill>
              <a:cs typeface="Arial" pitchFamily="34" charset="0"/>
            </a:endParaRPr>
          </a:p>
        </p:txBody>
      </p:sp>
      <p:sp>
        <p:nvSpPr>
          <p:cNvPr id="178" name="Freeform: Shape 177">
            <a:extLst>
              <a:ext uri="{FF2B5EF4-FFF2-40B4-BE49-F238E27FC236}">
                <a16:creationId xmlns:a16="http://schemas.microsoft.com/office/drawing/2014/main" id="{9D8B12F9-89D0-4EC4-91C2-06EE7D6C9D75}"/>
              </a:ext>
            </a:extLst>
          </p:cNvPr>
          <p:cNvSpPr>
            <a:spLocks/>
          </p:cNvSpPr>
          <p:nvPr/>
        </p:nvSpPr>
        <p:spPr bwMode="auto">
          <a:xfrm rot="470941">
            <a:off x="2328223" y="4353017"/>
            <a:ext cx="3093908" cy="2557868"/>
          </a:xfrm>
          <a:custGeom>
            <a:avLst/>
            <a:gdLst>
              <a:gd name="connsiteX0" fmla="*/ 1380104 w 3093908"/>
              <a:gd name="connsiteY0" fmla="*/ 960640 h 2557868"/>
              <a:gd name="connsiteX1" fmla="*/ 1404926 w 3093908"/>
              <a:gd name="connsiteY1" fmla="*/ 974839 h 2557868"/>
              <a:gd name="connsiteX2" fmla="*/ 1419110 w 3093908"/>
              <a:gd name="connsiteY2" fmla="*/ 987262 h 2557868"/>
              <a:gd name="connsiteX3" fmla="*/ 1426202 w 3093908"/>
              <a:gd name="connsiteY3" fmla="*/ 994361 h 2557868"/>
              <a:gd name="connsiteX4" fmla="*/ 1426202 w 3093908"/>
              <a:gd name="connsiteY4" fmla="*/ 997911 h 2557868"/>
              <a:gd name="connsiteX5" fmla="*/ 1419110 w 3093908"/>
              <a:gd name="connsiteY5" fmla="*/ 1026307 h 2557868"/>
              <a:gd name="connsiteX6" fmla="*/ 1417337 w 3093908"/>
              <a:gd name="connsiteY6" fmla="*/ 1045830 h 2557868"/>
              <a:gd name="connsiteX7" fmla="*/ 1413791 w 3093908"/>
              <a:gd name="connsiteY7" fmla="*/ 1058253 h 2557868"/>
              <a:gd name="connsiteX8" fmla="*/ 1413791 w 3093908"/>
              <a:gd name="connsiteY8" fmla="*/ 1065352 h 2557868"/>
              <a:gd name="connsiteX9" fmla="*/ 1413791 w 3093908"/>
              <a:gd name="connsiteY9" fmla="*/ 1067128 h 2557868"/>
              <a:gd name="connsiteX10" fmla="*/ 1420883 w 3093908"/>
              <a:gd name="connsiteY10" fmla="*/ 1090200 h 2557868"/>
              <a:gd name="connsiteX11" fmla="*/ 1427975 w 3093908"/>
              <a:gd name="connsiteY11" fmla="*/ 1120371 h 2557868"/>
              <a:gd name="connsiteX12" fmla="*/ 1442159 w 3093908"/>
              <a:gd name="connsiteY12" fmla="*/ 1143443 h 2557868"/>
              <a:gd name="connsiteX13" fmla="*/ 1452797 w 3093908"/>
              <a:gd name="connsiteY13" fmla="*/ 1161191 h 2557868"/>
              <a:gd name="connsiteX14" fmla="*/ 1461662 w 3093908"/>
              <a:gd name="connsiteY14" fmla="*/ 1175389 h 2557868"/>
              <a:gd name="connsiteX15" fmla="*/ 1466982 w 3093908"/>
              <a:gd name="connsiteY15" fmla="*/ 1177164 h 2557868"/>
              <a:gd name="connsiteX16" fmla="*/ 1491804 w 3093908"/>
              <a:gd name="connsiteY16" fmla="*/ 1205561 h 2557868"/>
              <a:gd name="connsiteX17" fmla="*/ 1507761 w 3093908"/>
              <a:gd name="connsiteY17" fmla="*/ 1223308 h 2557868"/>
              <a:gd name="connsiteX18" fmla="*/ 1518399 w 3093908"/>
              <a:gd name="connsiteY18" fmla="*/ 1237507 h 2557868"/>
              <a:gd name="connsiteX19" fmla="*/ 1520172 w 3093908"/>
              <a:gd name="connsiteY19" fmla="*/ 1241056 h 2557868"/>
              <a:gd name="connsiteX20" fmla="*/ 1543221 w 3093908"/>
              <a:gd name="connsiteY20" fmla="*/ 1290751 h 2557868"/>
              <a:gd name="connsiteX21" fmla="*/ 1566271 w 3093908"/>
              <a:gd name="connsiteY21" fmla="*/ 1342219 h 2557868"/>
              <a:gd name="connsiteX22" fmla="*/ 1589320 w 3093908"/>
              <a:gd name="connsiteY22" fmla="*/ 1395463 h 2557868"/>
              <a:gd name="connsiteX23" fmla="*/ 1608823 w 3093908"/>
              <a:gd name="connsiteY23" fmla="*/ 1448707 h 2557868"/>
              <a:gd name="connsiteX24" fmla="*/ 1628326 w 3093908"/>
              <a:gd name="connsiteY24" fmla="*/ 1501950 h 2557868"/>
              <a:gd name="connsiteX25" fmla="*/ 1646057 w 3093908"/>
              <a:gd name="connsiteY25" fmla="*/ 1551644 h 2557868"/>
              <a:gd name="connsiteX26" fmla="*/ 1662014 w 3093908"/>
              <a:gd name="connsiteY26" fmla="*/ 1597789 h 2557868"/>
              <a:gd name="connsiteX27" fmla="*/ 1676198 w 3093908"/>
              <a:gd name="connsiteY27" fmla="*/ 1638609 h 2557868"/>
              <a:gd name="connsiteX28" fmla="*/ 1685063 w 3093908"/>
              <a:gd name="connsiteY28" fmla="*/ 1674105 h 2557868"/>
              <a:gd name="connsiteX29" fmla="*/ 1693928 w 3093908"/>
              <a:gd name="connsiteY29" fmla="*/ 1698952 h 2557868"/>
              <a:gd name="connsiteX30" fmla="*/ 1699247 w 3093908"/>
              <a:gd name="connsiteY30" fmla="*/ 1714925 h 2557868"/>
              <a:gd name="connsiteX31" fmla="*/ 1701020 w 3093908"/>
              <a:gd name="connsiteY31" fmla="*/ 1722024 h 2557868"/>
              <a:gd name="connsiteX32" fmla="*/ 1715204 w 3093908"/>
              <a:gd name="connsiteY32" fmla="*/ 1762844 h 2557868"/>
              <a:gd name="connsiteX33" fmla="*/ 1725842 w 3093908"/>
              <a:gd name="connsiteY33" fmla="*/ 1814313 h 2557868"/>
              <a:gd name="connsiteX34" fmla="*/ 1740026 w 3093908"/>
              <a:gd name="connsiteY34" fmla="*/ 1871106 h 2557868"/>
              <a:gd name="connsiteX35" fmla="*/ 1752438 w 3093908"/>
              <a:gd name="connsiteY35" fmla="*/ 1933224 h 2557868"/>
              <a:gd name="connsiteX36" fmla="*/ 1763076 w 3093908"/>
              <a:gd name="connsiteY36" fmla="*/ 2000666 h 2557868"/>
              <a:gd name="connsiteX37" fmla="*/ 1775487 w 3093908"/>
              <a:gd name="connsiteY37" fmla="*/ 2066333 h 2557868"/>
              <a:gd name="connsiteX38" fmla="*/ 1784352 w 3093908"/>
              <a:gd name="connsiteY38" fmla="*/ 2135550 h 2557868"/>
              <a:gd name="connsiteX39" fmla="*/ 1793217 w 3093908"/>
              <a:gd name="connsiteY39" fmla="*/ 2199442 h 2557868"/>
              <a:gd name="connsiteX40" fmla="*/ 1802082 w 3093908"/>
              <a:gd name="connsiteY40" fmla="*/ 2265109 h 2557868"/>
              <a:gd name="connsiteX41" fmla="*/ 1810947 w 3093908"/>
              <a:gd name="connsiteY41" fmla="*/ 2321902 h 2557868"/>
              <a:gd name="connsiteX42" fmla="*/ 1816266 w 3093908"/>
              <a:gd name="connsiteY42" fmla="*/ 2371596 h 2557868"/>
              <a:gd name="connsiteX43" fmla="*/ 1822384 w 3093908"/>
              <a:gd name="connsiteY43" fmla="*/ 2409869 h 2557868"/>
              <a:gd name="connsiteX44" fmla="*/ 1568614 w 3093908"/>
              <a:gd name="connsiteY44" fmla="*/ 2444853 h 2557868"/>
              <a:gd name="connsiteX45" fmla="*/ 1560952 w 3093908"/>
              <a:gd name="connsiteY45" fmla="*/ 2376921 h 2557868"/>
              <a:gd name="connsiteX46" fmla="*/ 1550313 w 3093908"/>
              <a:gd name="connsiteY46" fmla="*/ 2218965 h 2557868"/>
              <a:gd name="connsiteX47" fmla="*/ 1544994 w 3093908"/>
              <a:gd name="connsiteY47" fmla="*/ 2146198 h 2557868"/>
              <a:gd name="connsiteX48" fmla="*/ 1537902 w 3093908"/>
              <a:gd name="connsiteY48" fmla="*/ 2078757 h 2557868"/>
              <a:gd name="connsiteX49" fmla="*/ 1534356 w 3093908"/>
              <a:gd name="connsiteY49" fmla="*/ 2018414 h 2557868"/>
              <a:gd name="connsiteX50" fmla="*/ 1527264 w 3093908"/>
              <a:gd name="connsiteY50" fmla="*/ 1963395 h 2557868"/>
              <a:gd name="connsiteX51" fmla="*/ 1521945 w 3093908"/>
              <a:gd name="connsiteY51" fmla="*/ 1919025 h 2557868"/>
              <a:gd name="connsiteX52" fmla="*/ 1518399 w 3093908"/>
              <a:gd name="connsiteY52" fmla="*/ 1885305 h 2557868"/>
              <a:gd name="connsiteX53" fmla="*/ 1514853 w 3093908"/>
              <a:gd name="connsiteY53" fmla="*/ 1864007 h 2557868"/>
              <a:gd name="connsiteX54" fmla="*/ 1514853 w 3093908"/>
              <a:gd name="connsiteY54" fmla="*/ 1855133 h 2557868"/>
              <a:gd name="connsiteX55" fmla="*/ 1507761 w 3093908"/>
              <a:gd name="connsiteY55" fmla="*/ 1817863 h 2557868"/>
              <a:gd name="connsiteX56" fmla="*/ 1500669 w 3093908"/>
              <a:gd name="connsiteY56" fmla="*/ 1778817 h 2557868"/>
              <a:gd name="connsiteX57" fmla="*/ 1491804 w 3093908"/>
              <a:gd name="connsiteY57" fmla="*/ 1739772 h 2557868"/>
              <a:gd name="connsiteX58" fmla="*/ 1482939 w 3093908"/>
              <a:gd name="connsiteY58" fmla="*/ 1706051 h 2557868"/>
              <a:gd name="connsiteX59" fmla="*/ 1474074 w 3093908"/>
              <a:gd name="connsiteY59" fmla="*/ 1674105 h 2557868"/>
              <a:gd name="connsiteX60" fmla="*/ 1466982 w 3093908"/>
              <a:gd name="connsiteY60" fmla="*/ 1651033 h 2557868"/>
              <a:gd name="connsiteX61" fmla="*/ 1461662 w 3093908"/>
              <a:gd name="connsiteY61" fmla="*/ 1635059 h 2557868"/>
              <a:gd name="connsiteX62" fmla="*/ 1461662 w 3093908"/>
              <a:gd name="connsiteY62" fmla="*/ 1627960 h 2557868"/>
              <a:gd name="connsiteX63" fmla="*/ 1410245 w 3093908"/>
              <a:gd name="connsiteY63" fmla="*/ 1471779 h 2557868"/>
              <a:gd name="connsiteX64" fmla="*/ 1360601 w 3093908"/>
              <a:gd name="connsiteY64" fmla="*/ 1331571 h 2557868"/>
              <a:gd name="connsiteX65" fmla="*/ 1349962 w 3093908"/>
              <a:gd name="connsiteY65" fmla="*/ 1297850 h 2557868"/>
              <a:gd name="connsiteX66" fmla="*/ 1342870 w 3093908"/>
              <a:gd name="connsiteY66" fmla="*/ 1260579 h 2557868"/>
              <a:gd name="connsiteX67" fmla="*/ 1341097 w 3093908"/>
              <a:gd name="connsiteY67" fmla="*/ 1223309 h 2557868"/>
              <a:gd name="connsiteX68" fmla="*/ 1339324 w 3093908"/>
              <a:gd name="connsiteY68" fmla="*/ 1189588 h 2557868"/>
              <a:gd name="connsiteX69" fmla="*/ 1341097 w 3093908"/>
              <a:gd name="connsiteY69" fmla="*/ 1157641 h 2557868"/>
              <a:gd name="connsiteX70" fmla="*/ 1342870 w 3093908"/>
              <a:gd name="connsiteY70" fmla="*/ 1131020 h 2557868"/>
              <a:gd name="connsiteX71" fmla="*/ 1342870 w 3093908"/>
              <a:gd name="connsiteY71" fmla="*/ 1115047 h 2557868"/>
              <a:gd name="connsiteX72" fmla="*/ 1344643 w 3093908"/>
              <a:gd name="connsiteY72" fmla="*/ 1107948 h 2557868"/>
              <a:gd name="connsiteX73" fmla="*/ 1325140 w 3093908"/>
              <a:gd name="connsiteY73" fmla="*/ 1090200 h 2557868"/>
              <a:gd name="connsiteX74" fmla="*/ 1303864 w 3093908"/>
              <a:gd name="connsiteY74" fmla="*/ 1072451 h 2557868"/>
              <a:gd name="connsiteX75" fmla="*/ 1286134 w 3093908"/>
              <a:gd name="connsiteY75" fmla="*/ 1052929 h 2557868"/>
              <a:gd name="connsiteX76" fmla="*/ 1271949 w 3093908"/>
              <a:gd name="connsiteY76" fmla="*/ 1040506 h 2557868"/>
              <a:gd name="connsiteX77" fmla="*/ 1261312 w 3093908"/>
              <a:gd name="connsiteY77" fmla="*/ 1029857 h 2557868"/>
              <a:gd name="connsiteX78" fmla="*/ 1257765 w 3093908"/>
              <a:gd name="connsiteY78" fmla="*/ 1026307 h 2557868"/>
              <a:gd name="connsiteX79" fmla="*/ 1273723 w 3093908"/>
              <a:gd name="connsiteY79" fmla="*/ 1003235 h 2557868"/>
              <a:gd name="connsiteX80" fmla="*/ 1287907 w 3093908"/>
              <a:gd name="connsiteY80" fmla="*/ 983712 h 2557868"/>
              <a:gd name="connsiteX81" fmla="*/ 1294999 w 3093908"/>
              <a:gd name="connsiteY81" fmla="*/ 978388 h 2557868"/>
              <a:gd name="connsiteX82" fmla="*/ 1300318 w 3093908"/>
              <a:gd name="connsiteY82" fmla="*/ 973064 h 2557868"/>
              <a:gd name="connsiteX83" fmla="*/ 1328686 w 3093908"/>
              <a:gd name="connsiteY83" fmla="*/ 974838 h 2557868"/>
              <a:gd name="connsiteX84" fmla="*/ 1351735 w 3093908"/>
              <a:gd name="connsiteY84" fmla="*/ 973063 h 2557868"/>
              <a:gd name="connsiteX85" fmla="*/ 1365920 w 3093908"/>
              <a:gd name="connsiteY85" fmla="*/ 971289 h 2557868"/>
              <a:gd name="connsiteX86" fmla="*/ 1374785 w 3093908"/>
              <a:gd name="connsiteY86" fmla="*/ 965965 h 2557868"/>
              <a:gd name="connsiteX87" fmla="*/ 1380104 w 3093908"/>
              <a:gd name="connsiteY87" fmla="*/ 964190 h 2557868"/>
              <a:gd name="connsiteX88" fmla="*/ 992526 w 3093908"/>
              <a:gd name="connsiteY88" fmla="*/ 897010 h 2557868"/>
              <a:gd name="connsiteX89" fmla="*/ 1002426 w 3093908"/>
              <a:gd name="connsiteY89" fmla="*/ 933418 h 2557868"/>
              <a:gd name="connsiteX90" fmla="*/ 1019133 w 3093908"/>
              <a:gd name="connsiteY90" fmla="*/ 967943 h 2557868"/>
              <a:gd name="connsiteX91" fmla="*/ 1040791 w 3093908"/>
              <a:gd name="connsiteY91" fmla="*/ 999329 h 2557868"/>
              <a:gd name="connsiteX92" fmla="*/ 1062139 w 3093908"/>
              <a:gd name="connsiteY92" fmla="*/ 1031343 h 2557868"/>
              <a:gd name="connsiteX93" fmla="*/ 1080393 w 3093908"/>
              <a:gd name="connsiteY93" fmla="*/ 1060846 h 2557868"/>
              <a:gd name="connsiteX94" fmla="*/ 1116901 w 3093908"/>
              <a:gd name="connsiteY94" fmla="*/ 1130523 h 2557868"/>
              <a:gd name="connsiteX95" fmla="*/ 1150006 w 3093908"/>
              <a:gd name="connsiteY95" fmla="*/ 1206478 h 2557868"/>
              <a:gd name="connsiteX96" fmla="*/ 1180017 w 3093908"/>
              <a:gd name="connsiteY96" fmla="*/ 1283061 h 2557868"/>
              <a:gd name="connsiteX97" fmla="*/ 1218072 w 3093908"/>
              <a:gd name="connsiteY97" fmla="*/ 1407351 h 2557868"/>
              <a:gd name="connsiteX98" fmla="*/ 1252723 w 3093908"/>
              <a:gd name="connsiteY98" fmla="*/ 1536662 h 2557868"/>
              <a:gd name="connsiteX99" fmla="*/ 1280878 w 3093908"/>
              <a:gd name="connsiteY99" fmla="*/ 1665346 h 2557868"/>
              <a:gd name="connsiteX100" fmla="*/ 1305939 w 3093908"/>
              <a:gd name="connsiteY100" fmla="*/ 1798424 h 2557868"/>
              <a:gd name="connsiteX101" fmla="*/ 1334093 w 3093908"/>
              <a:gd name="connsiteY101" fmla="*/ 1935896 h 2557868"/>
              <a:gd name="connsiteX102" fmla="*/ 1363795 w 3093908"/>
              <a:gd name="connsiteY102" fmla="*/ 2074623 h 2557868"/>
              <a:gd name="connsiteX103" fmla="*/ 1383596 w 3093908"/>
              <a:gd name="connsiteY103" fmla="*/ 2157482 h 2557868"/>
              <a:gd name="connsiteX104" fmla="*/ 1403706 w 3093908"/>
              <a:gd name="connsiteY104" fmla="*/ 2242225 h 2557868"/>
              <a:gd name="connsiteX105" fmla="*/ 1418557 w 3093908"/>
              <a:gd name="connsiteY105" fmla="*/ 2328224 h 2557868"/>
              <a:gd name="connsiteX106" fmla="*/ 1431861 w 3093908"/>
              <a:gd name="connsiteY106" fmla="*/ 2416106 h 2557868"/>
              <a:gd name="connsiteX107" fmla="*/ 1436794 w 3093908"/>
              <a:gd name="connsiteY107" fmla="*/ 2463025 h 2557868"/>
              <a:gd name="connsiteX108" fmla="*/ 748798 w 3093908"/>
              <a:gd name="connsiteY108" fmla="*/ 2557868 h 2557868"/>
              <a:gd name="connsiteX109" fmla="*/ 745632 w 3093908"/>
              <a:gd name="connsiteY109" fmla="*/ 2527213 h 2557868"/>
              <a:gd name="connsiteX110" fmla="*/ 749035 w 3093908"/>
              <a:gd name="connsiteY110" fmla="*/ 2460674 h 2557868"/>
              <a:gd name="connsiteX111" fmla="*/ 752438 w 3093908"/>
              <a:gd name="connsiteY111" fmla="*/ 2387858 h 2557868"/>
              <a:gd name="connsiteX112" fmla="*/ 757389 w 3093908"/>
              <a:gd name="connsiteY112" fmla="*/ 2313159 h 2557868"/>
              <a:gd name="connsiteX113" fmla="*/ 758936 w 3093908"/>
              <a:gd name="connsiteY113" fmla="*/ 2235321 h 2557868"/>
              <a:gd name="connsiteX114" fmla="*/ 757389 w 3093908"/>
              <a:gd name="connsiteY114" fmla="*/ 2162505 h 2557868"/>
              <a:gd name="connsiteX115" fmla="*/ 749035 w 3093908"/>
              <a:gd name="connsiteY115" fmla="*/ 2096593 h 2557868"/>
              <a:gd name="connsiteX116" fmla="*/ 730781 w 3093908"/>
              <a:gd name="connsiteY116" fmla="*/ 1899487 h 2557868"/>
              <a:gd name="connsiteX117" fmla="*/ 727378 w 3093908"/>
              <a:gd name="connsiteY117" fmla="*/ 1930873 h 2557868"/>
              <a:gd name="connsiteX118" fmla="*/ 715930 w 3093908"/>
              <a:gd name="connsiteY118" fmla="*/ 1954099 h 2557868"/>
              <a:gd name="connsiteX119" fmla="*/ 706030 w 3093908"/>
              <a:gd name="connsiteY119" fmla="*/ 1973559 h 2557868"/>
              <a:gd name="connsiteX120" fmla="*/ 697676 w 3093908"/>
              <a:gd name="connsiteY120" fmla="*/ 1990507 h 2557868"/>
              <a:gd name="connsiteX121" fmla="*/ 692726 w 3093908"/>
              <a:gd name="connsiteY121" fmla="*/ 2008711 h 2557868"/>
              <a:gd name="connsiteX122" fmla="*/ 691798 w 3093908"/>
              <a:gd name="connsiteY122" fmla="*/ 2025032 h 2557868"/>
              <a:gd name="connsiteX123" fmla="*/ 685920 w 3093908"/>
              <a:gd name="connsiteY123" fmla="*/ 2036959 h 2557868"/>
              <a:gd name="connsiteX124" fmla="*/ 676019 w 3093908"/>
              <a:gd name="connsiteY124" fmla="*/ 2058302 h 2557868"/>
              <a:gd name="connsiteX125" fmla="*/ 664571 w 3093908"/>
              <a:gd name="connsiteY125" fmla="*/ 2083411 h 2557868"/>
              <a:gd name="connsiteX126" fmla="*/ 657765 w 3093908"/>
              <a:gd name="connsiteY126" fmla="*/ 2111031 h 2557868"/>
              <a:gd name="connsiteX127" fmla="*/ 651268 w 3093908"/>
              <a:gd name="connsiteY127" fmla="*/ 2141161 h 2557868"/>
              <a:gd name="connsiteX128" fmla="*/ 647864 w 3093908"/>
              <a:gd name="connsiteY128" fmla="*/ 2164388 h 2557868"/>
              <a:gd name="connsiteX129" fmla="*/ 646317 w 3093908"/>
              <a:gd name="connsiteY129" fmla="*/ 2182592 h 2557868"/>
              <a:gd name="connsiteX130" fmla="*/ 642914 w 3093908"/>
              <a:gd name="connsiteY130" fmla="*/ 2188869 h 2557868"/>
              <a:gd name="connsiteX131" fmla="*/ 609809 w 3093908"/>
              <a:gd name="connsiteY131" fmla="*/ 2220883 h 2557868"/>
              <a:gd name="connsiteX132" fmla="*/ 578251 w 3093908"/>
              <a:gd name="connsiteY132" fmla="*/ 2247247 h 2557868"/>
              <a:gd name="connsiteX133" fmla="*/ 548550 w 3093908"/>
              <a:gd name="connsiteY133" fmla="*/ 2271729 h 2557868"/>
              <a:gd name="connsiteX134" fmla="*/ 518539 w 3093908"/>
              <a:gd name="connsiteY134" fmla="*/ 2293699 h 2557868"/>
              <a:gd name="connsiteX135" fmla="*/ 482340 w 3093908"/>
              <a:gd name="connsiteY135" fmla="*/ 2313158 h 2557868"/>
              <a:gd name="connsiteX136" fmla="*/ 437479 w 3093908"/>
              <a:gd name="connsiteY136" fmla="*/ 2330107 h 2557868"/>
              <a:gd name="connsiteX137" fmla="*/ 400971 w 3093908"/>
              <a:gd name="connsiteY137" fmla="*/ 2336384 h 2557868"/>
              <a:gd name="connsiteX138" fmla="*/ 369413 w 3093908"/>
              <a:gd name="connsiteY138" fmla="*/ 2331362 h 2557868"/>
              <a:gd name="connsiteX139" fmla="*/ 338164 w 3093908"/>
              <a:gd name="connsiteY139" fmla="*/ 2321947 h 2557868"/>
              <a:gd name="connsiteX140" fmla="*/ 311557 w 3093908"/>
              <a:gd name="connsiteY140" fmla="*/ 2301859 h 2557868"/>
              <a:gd name="connsiteX141" fmla="*/ 284949 w 3093908"/>
              <a:gd name="connsiteY141" fmla="*/ 2280517 h 2557868"/>
              <a:gd name="connsiteX142" fmla="*/ 261745 w 3093908"/>
              <a:gd name="connsiteY142" fmla="*/ 2255408 h 2557868"/>
              <a:gd name="connsiteX143" fmla="*/ 240397 w 3093908"/>
              <a:gd name="connsiteY143" fmla="*/ 2227160 h 2557868"/>
              <a:gd name="connsiteX144" fmla="*/ 222143 w 3093908"/>
              <a:gd name="connsiteY144" fmla="*/ 2200796 h 2557868"/>
              <a:gd name="connsiteX145" fmla="*/ 205435 w 3093908"/>
              <a:gd name="connsiteY145" fmla="*/ 2177570 h 2557868"/>
              <a:gd name="connsiteX146" fmla="*/ 192132 w 3093908"/>
              <a:gd name="connsiteY146" fmla="*/ 2157482 h 2557868"/>
              <a:gd name="connsiteX147" fmla="*/ 180684 w 3093908"/>
              <a:gd name="connsiteY147" fmla="*/ 2146183 h 2557868"/>
              <a:gd name="connsiteX148" fmla="*/ 147579 w 3093908"/>
              <a:gd name="connsiteY148" fmla="*/ 2106009 h 2557868"/>
              <a:gd name="connsiteX149" fmla="*/ 119425 w 3093908"/>
              <a:gd name="connsiteY149" fmla="*/ 2060185 h 2557868"/>
              <a:gd name="connsiteX150" fmla="*/ 96220 w 3093908"/>
              <a:gd name="connsiteY150" fmla="*/ 2003690 h 2557868"/>
              <a:gd name="connsiteX151" fmla="*/ 79513 w 3093908"/>
              <a:gd name="connsiteY151" fmla="*/ 1944056 h 2557868"/>
              <a:gd name="connsiteX152" fmla="*/ 66210 w 3093908"/>
              <a:gd name="connsiteY152" fmla="*/ 1877517 h 2557868"/>
              <a:gd name="connsiteX153" fmla="*/ 61259 w 3093908"/>
              <a:gd name="connsiteY153" fmla="*/ 1807839 h 2557868"/>
              <a:gd name="connsiteX154" fmla="*/ 61259 w 3093908"/>
              <a:gd name="connsiteY154" fmla="*/ 1740045 h 2557868"/>
              <a:gd name="connsiteX155" fmla="*/ 69613 w 3093908"/>
              <a:gd name="connsiteY155" fmla="*/ 1672250 h 2557868"/>
              <a:gd name="connsiteX156" fmla="*/ 74563 w 3093908"/>
              <a:gd name="connsiteY156" fmla="*/ 1640864 h 2557868"/>
              <a:gd name="connsiteX157" fmla="*/ 73016 w 3093908"/>
              <a:gd name="connsiteY157" fmla="*/ 1610733 h 2557868"/>
              <a:gd name="connsiteX158" fmla="*/ 73016 w 3093908"/>
              <a:gd name="connsiteY158" fmla="*/ 1581230 h 2557868"/>
              <a:gd name="connsiteX159" fmla="*/ 73016 w 3093908"/>
              <a:gd name="connsiteY159" fmla="*/ 1552983 h 2557868"/>
              <a:gd name="connsiteX160" fmla="*/ 76110 w 3093908"/>
              <a:gd name="connsiteY160" fmla="*/ 1529757 h 2557868"/>
              <a:gd name="connsiteX161" fmla="*/ 59713 w 3093908"/>
              <a:gd name="connsiteY161" fmla="*/ 1478283 h 2557868"/>
              <a:gd name="connsiteX162" fmla="*/ 39911 w 3093908"/>
              <a:gd name="connsiteY162" fmla="*/ 1421788 h 2557868"/>
              <a:gd name="connsiteX163" fmla="*/ 23204 w 3093908"/>
              <a:gd name="connsiteY163" fmla="*/ 1364038 h 2557868"/>
              <a:gd name="connsiteX164" fmla="*/ 8354 w 3093908"/>
              <a:gd name="connsiteY164" fmla="*/ 1307542 h 2557868"/>
              <a:gd name="connsiteX165" fmla="*/ 0 w 3093908"/>
              <a:gd name="connsiteY165" fmla="*/ 1251675 h 2557868"/>
              <a:gd name="connsiteX166" fmla="*/ 33105 w 3093908"/>
              <a:gd name="connsiteY166" fmla="*/ 1218405 h 2557868"/>
              <a:gd name="connsiteX167" fmla="*/ 79513 w 3093908"/>
              <a:gd name="connsiteY167" fmla="*/ 1192040 h 2557868"/>
              <a:gd name="connsiteX168" fmla="*/ 127469 w 3093908"/>
              <a:gd name="connsiteY168" fmla="*/ 1170070 h 2557868"/>
              <a:gd name="connsiteX169" fmla="*/ 184088 w 3093908"/>
              <a:gd name="connsiteY169" fmla="*/ 1155632 h 2557868"/>
              <a:gd name="connsiteX170" fmla="*/ 240397 w 3093908"/>
              <a:gd name="connsiteY170" fmla="*/ 1148727 h 2557868"/>
              <a:gd name="connsiteX171" fmla="*/ 255247 w 3093908"/>
              <a:gd name="connsiteY171" fmla="*/ 1158771 h 2557868"/>
              <a:gd name="connsiteX172" fmla="*/ 271645 w 3093908"/>
              <a:gd name="connsiteY172" fmla="*/ 1165048 h 2557868"/>
              <a:gd name="connsiteX173" fmla="*/ 289899 w 3093908"/>
              <a:gd name="connsiteY173" fmla="*/ 1170070 h 2557868"/>
              <a:gd name="connsiteX174" fmla="*/ 306606 w 3093908"/>
              <a:gd name="connsiteY174" fmla="*/ 1178231 h 2557868"/>
              <a:gd name="connsiteX175" fmla="*/ 321457 w 3093908"/>
              <a:gd name="connsiteY175" fmla="*/ 1192040 h 2557868"/>
              <a:gd name="connsiteX176" fmla="*/ 338164 w 3093908"/>
              <a:gd name="connsiteY176" fmla="*/ 1216522 h 2557868"/>
              <a:gd name="connsiteX177" fmla="*/ 349612 w 3093908"/>
              <a:gd name="connsiteY177" fmla="*/ 1244770 h 2557868"/>
              <a:gd name="connsiteX178" fmla="*/ 336308 w 3093908"/>
              <a:gd name="connsiteY178" fmla="*/ 1266112 h 2557868"/>
              <a:gd name="connsiteX179" fmla="*/ 331358 w 3093908"/>
              <a:gd name="connsiteY179" fmla="*/ 1288083 h 2557868"/>
              <a:gd name="connsiteX180" fmla="*/ 336308 w 3093908"/>
              <a:gd name="connsiteY180" fmla="*/ 1309425 h 2557868"/>
              <a:gd name="connsiteX181" fmla="*/ 341258 w 3093908"/>
              <a:gd name="connsiteY181" fmla="*/ 1330768 h 2557868"/>
              <a:gd name="connsiteX182" fmla="*/ 344661 w 3093908"/>
              <a:gd name="connsiteY182" fmla="*/ 1353994 h 2557868"/>
              <a:gd name="connsiteX183" fmla="*/ 343114 w 3093908"/>
              <a:gd name="connsiteY183" fmla="*/ 1377220 h 2557868"/>
              <a:gd name="connsiteX184" fmla="*/ 331358 w 3093908"/>
              <a:gd name="connsiteY184" fmla="*/ 1403584 h 2557868"/>
              <a:gd name="connsiteX185" fmla="*/ 278452 w 3093908"/>
              <a:gd name="connsiteY185" fmla="*/ 1425555 h 2557868"/>
              <a:gd name="connsiteX186" fmla="*/ 278452 w 3093908"/>
              <a:gd name="connsiteY186" fmla="*/ 1448781 h 2557868"/>
              <a:gd name="connsiteX187" fmla="*/ 279999 w 3093908"/>
              <a:gd name="connsiteY187" fmla="*/ 1472006 h 2557868"/>
              <a:gd name="connsiteX188" fmla="*/ 283402 w 3093908"/>
              <a:gd name="connsiteY188" fmla="*/ 1498371 h 2557868"/>
              <a:gd name="connsiteX189" fmla="*/ 283402 w 3093908"/>
              <a:gd name="connsiteY189" fmla="*/ 1522852 h 2557868"/>
              <a:gd name="connsiteX190" fmla="*/ 279999 w 3093908"/>
              <a:gd name="connsiteY190" fmla="*/ 1547961 h 2557868"/>
              <a:gd name="connsiteX191" fmla="*/ 275048 w 3093908"/>
              <a:gd name="connsiteY191" fmla="*/ 1568048 h 2557868"/>
              <a:gd name="connsiteX192" fmla="*/ 261745 w 3093908"/>
              <a:gd name="connsiteY192" fmla="*/ 1584369 h 2557868"/>
              <a:gd name="connsiteX193" fmla="*/ 275048 w 3093908"/>
              <a:gd name="connsiteY193" fmla="*/ 1609478 h 2557868"/>
              <a:gd name="connsiteX194" fmla="*/ 289899 w 3093908"/>
              <a:gd name="connsiteY194" fmla="*/ 1632704 h 2557868"/>
              <a:gd name="connsiteX195" fmla="*/ 306606 w 3093908"/>
              <a:gd name="connsiteY195" fmla="*/ 1654047 h 2557868"/>
              <a:gd name="connsiteX196" fmla="*/ 323004 w 3093908"/>
              <a:gd name="connsiteY196" fmla="*/ 1669112 h 2557868"/>
              <a:gd name="connsiteX197" fmla="*/ 338164 w 3093908"/>
              <a:gd name="connsiteY197" fmla="*/ 1675389 h 2557868"/>
              <a:gd name="connsiteX198" fmla="*/ 349612 w 3093908"/>
              <a:gd name="connsiteY198" fmla="*/ 1659068 h 2557868"/>
              <a:gd name="connsiteX199" fmla="*/ 357965 w 3093908"/>
              <a:gd name="connsiteY199" fmla="*/ 1630821 h 2557868"/>
              <a:gd name="connsiteX200" fmla="*/ 369413 w 3093908"/>
              <a:gd name="connsiteY200" fmla="*/ 1596296 h 2557868"/>
              <a:gd name="connsiteX201" fmla="*/ 379622 w 3093908"/>
              <a:gd name="connsiteY201" fmla="*/ 1556122 h 2557868"/>
              <a:gd name="connsiteX202" fmla="*/ 386120 w 3093908"/>
              <a:gd name="connsiteY202" fmla="*/ 1513436 h 2557868"/>
              <a:gd name="connsiteX203" fmla="*/ 394473 w 3093908"/>
              <a:gd name="connsiteY203" fmla="*/ 1472006 h 2557868"/>
              <a:gd name="connsiteX204" fmla="*/ 399423 w 3093908"/>
              <a:gd name="connsiteY204" fmla="*/ 1433715 h 2557868"/>
              <a:gd name="connsiteX205" fmla="*/ 400970 w 3093908"/>
              <a:gd name="connsiteY205" fmla="*/ 1403584 h 2557868"/>
              <a:gd name="connsiteX206" fmla="*/ 399424 w 3093908"/>
              <a:gd name="connsiteY206" fmla="*/ 1382241 h 2557868"/>
              <a:gd name="connsiteX207" fmla="*/ 407777 w 3093908"/>
              <a:gd name="connsiteY207" fmla="*/ 1380358 h 2557868"/>
              <a:gd name="connsiteX208" fmla="*/ 410871 w 3093908"/>
              <a:gd name="connsiteY208" fmla="*/ 1377220 h 2557868"/>
              <a:gd name="connsiteX209" fmla="*/ 415821 w 3093908"/>
              <a:gd name="connsiteY209" fmla="*/ 1374081 h 2557868"/>
              <a:gd name="connsiteX210" fmla="*/ 417678 w 3093908"/>
              <a:gd name="connsiteY210" fmla="*/ 1370942 h 2557868"/>
              <a:gd name="connsiteX211" fmla="*/ 420771 w 3093908"/>
              <a:gd name="connsiteY211" fmla="*/ 1367176 h 2557868"/>
              <a:gd name="connsiteX212" fmla="*/ 422628 w 3093908"/>
              <a:gd name="connsiteY212" fmla="*/ 1362154 h 2557868"/>
              <a:gd name="connsiteX213" fmla="*/ 426031 w 3093908"/>
              <a:gd name="connsiteY213" fmla="*/ 1353994 h 2557868"/>
              <a:gd name="connsiteX214" fmla="*/ 422628 w 3093908"/>
              <a:gd name="connsiteY214" fmla="*/ 1332651 h 2557868"/>
              <a:gd name="connsiteX215" fmla="*/ 426031 w 3093908"/>
              <a:gd name="connsiteY215" fmla="*/ 1302520 h 2557868"/>
              <a:gd name="connsiteX216" fmla="*/ 432528 w 3093908"/>
              <a:gd name="connsiteY216" fmla="*/ 1271134 h 2557868"/>
              <a:gd name="connsiteX217" fmla="*/ 442429 w 3093908"/>
              <a:gd name="connsiteY217" fmla="*/ 1239748 h 2557868"/>
              <a:gd name="connsiteX218" fmla="*/ 452329 w 3093908"/>
              <a:gd name="connsiteY218" fmla="*/ 1215266 h 2557868"/>
              <a:gd name="connsiteX219" fmla="*/ 465633 w 3093908"/>
              <a:gd name="connsiteY219" fmla="*/ 1195179 h 2557868"/>
              <a:gd name="connsiteX220" fmla="*/ 487290 w 3093908"/>
              <a:gd name="connsiteY220" fmla="*/ 1178231 h 2557868"/>
              <a:gd name="connsiteX221" fmla="*/ 515445 w 3093908"/>
              <a:gd name="connsiteY221" fmla="*/ 1166932 h 2557868"/>
              <a:gd name="connsiteX222" fmla="*/ 545147 w 3093908"/>
              <a:gd name="connsiteY222" fmla="*/ 1161910 h 2557868"/>
              <a:gd name="connsiteX223" fmla="*/ 576704 w 3093908"/>
              <a:gd name="connsiteY223" fmla="*/ 1155632 h 2557868"/>
              <a:gd name="connsiteX224" fmla="*/ 609809 w 3093908"/>
              <a:gd name="connsiteY224" fmla="*/ 1148727 h 2557868"/>
              <a:gd name="connsiteX225" fmla="*/ 639511 w 3093908"/>
              <a:gd name="connsiteY225" fmla="*/ 1135545 h 2557868"/>
              <a:gd name="connsiteX226" fmla="*/ 701080 w 3093908"/>
              <a:gd name="connsiteY226" fmla="*/ 1105414 h 2557868"/>
              <a:gd name="connsiteX227" fmla="*/ 767289 w 3093908"/>
              <a:gd name="connsiteY227" fmla="*/ 1072773 h 2557868"/>
              <a:gd name="connsiteX228" fmla="*/ 835355 w 3093908"/>
              <a:gd name="connsiteY228" fmla="*/ 1039503 h 2557868"/>
              <a:gd name="connsiteX229" fmla="*/ 894758 w 3093908"/>
              <a:gd name="connsiteY229" fmla="*/ 1004351 h 2557868"/>
              <a:gd name="connsiteX230" fmla="*/ 883311 w 3093908"/>
              <a:gd name="connsiteY230" fmla="*/ 994935 h 2557868"/>
              <a:gd name="connsiteX231" fmla="*/ 908062 w 3093908"/>
              <a:gd name="connsiteY231" fmla="*/ 984891 h 2557868"/>
              <a:gd name="connsiteX232" fmla="*/ 926316 w 3093908"/>
              <a:gd name="connsiteY232" fmla="*/ 969826 h 2557868"/>
              <a:gd name="connsiteX233" fmla="*/ 944570 w 3093908"/>
              <a:gd name="connsiteY233" fmla="*/ 951622 h 2557868"/>
              <a:gd name="connsiteX234" fmla="*/ 959421 w 3093908"/>
              <a:gd name="connsiteY234" fmla="*/ 931534 h 2557868"/>
              <a:gd name="connsiteX235" fmla="*/ 976128 w 3093908"/>
              <a:gd name="connsiteY235" fmla="*/ 912075 h 2557868"/>
              <a:gd name="connsiteX236" fmla="*/ 2691081 w 3093908"/>
              <a:gd name="connsiteY236" fmla="*/ 204628 h 2557868"/>
              <a:gd name="connsiteX237" fmla="*/ 2716142 w 3093908"/>
              <a:gd name="connsiteY237" fmla="*/ 202745 h 2557868"/>
              <a:gd name="connsiteX238" fmla="*/ 2745843 w 3093908"/>
              <a:gd name="connsiteY238" fmla="*/ 202745 h 2557868"/>
              <a:gd name="connsiteX239" fmla="*/ 2782351 w 3093908"/>
              <a:gd name="connsiteY239" fmla="*/ 204628 h 2557868"/>
              <a:gd name="connsiteX240" fmla="*/ 2818860 w 3093908"/>
              <a:gd name="connsiteY240" fmla="*/ 209650 h 2557868"/>
              <a:gd name="connsiteX241" fmla="*/ 2858462 w 3093908"/>
              <a:gd name="connsiteY241" fmla="*/ 217810 h 2557868"/>
              <a:gd name="connsiteX242" fmla="*/ 2891876 w 3093908"/>
              <a:gd name="connsiteY242" fmla="*/ 225971 h 2557868"/>
              <a:gd name="connsiteX243" fmla="*/ 2923124 w 3093908"/>
              <a:gd name="connsiteY243" fmla="*/ 239153 h 2557868"/>
              <a:gd name="connsiteX244" fmla="*/ 2943235 w 3093908"/>
              <a:gd name="connsiteY244" fmla="*/ 252336 h 2557868"/>
              <a:gd name="connsiteX245" fmla="*/ 2956229 w 3093908"/>
              <a:gd name="connsiteY245" fmla="*/ 269284 h 2557868"/>
              <a:gd name="connsiteX246" fmla="*/ 2961489 w 3093908"/>
              <a:gd name="connsiteY246" fmla="*/ 278700 h 2557868"/>
              <a:gd name="connsiteX247" fmla="*/ 2963036 w 3093908"/>
              <a:gd name="connsiteY247" fmla="*/ 300670 h 2557868"/>
              <a:gd name="connsiteX248" fmla="*/ 2967986 w 3093908"/>
              <a:gd name="connsiteY248" fmla="*/ 328918 h 2557868"/>
              <a:gd name="connsiteX249" fmla="*/ 2971389 w 3093908"/>
              <a:gd name="connsiteY249" fmla="*/ 358421 h 2557868"/>
              <a:gd name="connsiteX250" fmla="*/ 2976340 w 3093908"/>
              <a:gd name="connsiteY250" fmla="*/ 393573 h 2557868"/>
              <a:gd name="connsiteX251" fmla="*/ 2977886 w 3093908"/>
              <a:gd name="connsiteY251" fmla="*/ 423077 h 2557868"/>
              <a:gd name="connsiteX252" fmla="*/ 2981290 w 3093908"/>
              <a:gd name="connsiteY252" fmla="*/ 451324 h 2557868"/>
              <a:gd name="connsiteX253" fmla="*/ 2981290 w 3093908"/>
              <a:gd name="connsiteY253" fmla="*/ 471412 h 2557868"/>
              <a:gd name="connsiteX254" fmla="*/ 2969533 w 3093908"/>
              <a:gd name="connsiteY254" fmla="*/ 515980 h 2557868"/>
              <a:gd name="connsiteX255" fmla="*/ 2974483 w 3093908"/>
              <a:gd name="connsiteY255" fmla="*/ 537323 h 2557868"/>
              <a:gd name="connsiteX256" fmla="*/ 2981290 w 3093908"/>
              <a:gd name="connsiteY256" fmla="*/ 567453 h 2557868"/>
              <a:gd name="connsiteX257" fmla="*/ 2989643 w 3093908"/>
              <a:gd name="connsiteY257" fmla="*/ 596956 h 2557868"/>
              <a:gd name="connsiteX258" fmla="*/ 2996140 w 3093908"/>
              <a:gd name="connsiteY258" fmla="*/ 623321 h 2557868"/>
              <a:gd name="connsiteX259" fmla="*/ 2999544 w 3093908"/>
              <a:gd name="connsiteY259" fmla="*/ 653452 h 2557868"/>
              <a:gd name="connsiteX260" fmla="*/ 2999544 w 3093908"/>
              <a:gd name="connsiteY260" fmla="*/ 684838 h 2557868"/>
              <a:gd name="connsiteX261" fmla="*/ 2997687 w 3093908"/>
              <a:gd name="connsiteY261" fmla="*/ 714969 h 2557868"/>
              <a:gd name="connsiteX262" fmla="*/ 2996140 w 3093908"/>
              <a:gd name="connsiteY262" fmla="*/ 742589 h 2557868"/>
              <a:gd name="connsiteX263" fmla="*/ 2996141 w 3093908"/>
              <a:gd name="connsiteY263" fmla="*/ 769581 h 2557868"/>
              <a:gd name="connsiteX264" fmla="*/ 3001091 w 3093908"/>
              <a:gd name="connsiteY264" fmla="*/ 787785 h 2557868"/>
              <a:gd name="connsiteX265" fmla="*/ 3012848 w 3093908"/>
              <a:gd name="connsiteY265" fmla="*/ 802223 h 2557868"/>
              <a:gd name="connsiteX266" fmla="*/ 3027698 w 3093908"/>
              <a:gd name="connsiteY266" fmla="*/ 817288 h 2557868"/>
              <a:gd name="connsiteX267" fmla="*/ 3044096 w 3093908"/>
              <a:gd name="connsiteY267" fmla="*/ 830470 h 2557868"/>
              <a:gd name="connsiteX268" fmla="*/ 3059256 w 3093908"/>
              <a:gd name="connsiteY268" fmla="*/ 842397 h 2557868"/>
              <a:gd name="connsiteX269" fmla="*/ 3074107 w 3093908"/>
              <a:gd name="connsiteY269" fmla="*/ 853697 h 2557868"/>
              <a:gd name="connsiteX270" fmla="*/ 3087411 w 3093908"/>
              <a:gd name="connsiteY270" fmla="*/ 871900 h 2557868"/>
              <a:gd name="connsiteX271" fmla="*/ 3093908 w 3093908"/>
              <a:gd name="connsiteY271" fmla="*/ 897009 h 2557868"/>
              <a:gd name="connsiteX272" fmla="*/ 3062350 w 3093908"/>
              <a:gd name="connsiteY272" fmla="*/ 954760 h 2557868"/>
              <a:gd name="connsiteX273" fmla="*/ 3037599 w 3093908"/>
              <a:gd name="connsiteY273" fmla="*/ 1019416 h 2557868"/>
              <a:gd name="connsiteX274" fmla="*/ 3017798 w 3093908"/>
              <a:gd name="connsiteY274" fmla="*/ 1085955 h 2557868"/>
              <a:gd name="connsiteX275" fmla="*/ 2997687 w 3093908"/>
              <a:gd name="connsiteY275" fmla="*/ 1155632 h 2557868"/>
              <a:gd name="connsiteX276" fmla="*/ 2976340 w 3093908"/>
              <a:gd name="connsiteY276" fmla="*/ 1223427 h 2557868"/>
              <a:gd name="connsiteX277" fmla="*/ 2953135 w 3093908"/>
              <a:gd name="connsiteY277" fmla="*/ 1289338 h 2557868"/>
              <a:gd name="connsiteX278" fmla="*/ 2941378 w 3093908"/>
              <a:gd name="connsiteY278" fmla="*/ 1324491 h 2557868"/>
              <a:gd name="connsiteX279" fmla="*/ 2931478 w 3093908"/>
              <a:gd name="connsiteY279" fmla="*/ 1362154 h 2557868"/>
              <a:gd name="connsiteX280" fmla="*/ 2924981 w 3093908"/>
              <a:gd name="connsiteY280" fmla="*/ 1400446 h 2557868"/>
              <a:gd name="connsiteX281" fmla="*/ 2913224 w 3093908"/>
              <a:gd name="connsiteY281" fmla="*/ 1441875 h 2557868"/>
              <a:gd name="connsiteX282" fmla="*/ 2901776 w 3093908"/>
              <a:gd name="connsiteY282" fmla="*/ 1480167 h 2557868"/>
              <a:gd name="connsiteX283" fmla="*/ 2881666 w 3093908"/>
              <a:gd name="connsiteY283" fmla="*/ 1513436 h 2557868"/>
              <a:gd name="connsiteX284" fmla="*/ 2858461 w 3093908"/>
              <a:gd name="connsiteY284" fmla="*/ 1534779 h 2557868"/>
              <a:gd name="connsiteX285" fmla="*/ 2828760 w 3093908"/>
              <a:gd name="connsiteY285" fmla="*/ 1549844 h 2557868"/>
              <a:gd name="connsiteX286" fmla="*/ 2795655 w 3093908"/>
              <a:gd name="connsiteY286" fmla="*/ 1559888 h 2557868"/>
              <a:gd name="connsiteX287" fmla="*/ 2759147 w 3093908"/>
              <a:gd name="connsiteY287" fmla="*/ 1568048 h 2557868"/>
              <a:gd name="connsiteX288" fmla="*/ 2721092 w 3093908"/>
              <a:gd name="connsiteY288" fmla="*/ 1574325 h 2557868"/>
              <a:gd name="connsiteX289" fmla="*/ 2684584 w 3093908"/>
              <a:gd name="connsiteY289" fmla="*/ 1584369 h 2557868"/>
              <a:gd name="connsiteX290" fmla="*/ 2619921 w 3093908"/>
              <a:gd name="connsiteY290" fmla="*/ 1596296 h 2557868"/>
              <a:gd name="connsiteX291" fmla="*/ 2546905 w 3093908"/>
              <a:gd name="connsiteY291" fmla="*/ 1609478 h 2557868"/>
              <a:gd name="connsiteX292" fmla="*/ 2467392 w 3093908"/>
              <a:gd name="connsiteY292" fmla="*/ 1615756 h 2557868"/>
              <a:gd name="connsiteX293" fmla="*/ 2382928 w 3093908"/>
              <a:gd name="connsiteY293" fmla="*/ 1622660 h 2557868"/>
              <a:gd name="connsiteX294" fmla="*/ 2298464 w 3093908"/>
              <a:gd name="connsiteY294" fmla="*/ 1623916 h 2557868"/>
              <a:gd name="connsiteX295" fmla="*/ 2210597 w 3093908"/>
              <a:gd name="connsiteY295" fmla="*/ 1625799 h 2557868"/>
              <a:gd name="connsiteX296" fmla="*/ 2122730 w 3093908"/>
              <a:gd name="connsiteY296" fmla="*/ 1625799 h 2557868"/>
              <a:gd name="connsiteX297" fmla="*/ 2124586 w 3093908"/>
              <a:gd name="connsiteY297" fmla="*/ 1740045 h 2557868"/>
              <a:gd name="connsiteX298" fmla="*/ 2132631 w 3093908"/>
              <a:gd name="connsiteY298" fmla="*/ 1858058 h 2557868"/>
              <a:gd name="connsiteX299" fmla="*/ 2145935 w 3093908"/>
              <a:gd name="connsiteY299" fmla="*/ 1973559 h 2557868"/>
              <a:gd name="connsiteX300" fmla="*/ 2162642 w 3093908"/>
              <a:gd name="connsiteY300" fmla="*/ 2083411 h 2557868"/>
              <a:gd name="connsiteX301" fmla="*/ 2183990 w 3093908"/>
              <a:gd name="connsiteY301" fmla="*/ 2185730 h 2557868"/>
              <a:gd name="connsiteX302" fmla="*/ 2205647 w 3093908"/>
              <a:gd name="connsiteY302" fmla="*/ 2276750 h 2557868"/>
              <a:gd name="connsiteX303" fmla="*/ 2220498 w 3093908"/>
              <a:gd name="connsiteY303" fmla="*/ 2351450 h 2557868"/>
              <a:gd name="connsiteX304" fmla="*/ 2221212 w 3093908"/>
              <a:gd name="connsiteY304" fmla="*/ 2354889 h 2557868"/>
              <a:gd name="connsiteX305" fmla="*/ 2010605 w 3093908"/>
              <a:gd name="connsiteY305" fmla="*/ 2383922 h 2557868"/>
              <a:gd name="connsiteX306" fmla="*/ 2010112 w 3093908"/>
              <a:gd name="connsiteY306" fmla="*/ 2381580 h 2557868"/>
              <a:gd name="connsiteX307" fmla="*/ 1991858 w 3093908"/>
              <a:gd name="connsiteY307" fmla="*/ 2323202 h 2557868"/>
              <a:gd name="connsiteX308" fmla="*/ 1967107 w 3093908"/>
              <a:gd name="connsiteY308" fmla="*/ 2266707 h 2557868"/>
              <a:gd name="connsiteX309" fmla="*/ 1942046 w 3093908"/>
              <a:gd name="connsiteY309" fmla="*/ 2213978 h 2557868"/>
              <a:gd name="connsiteX310" fmla="*/ 1915748 w 3093908"/>
              <a:gd name="connsiteY310" fmla="*/ 2161249 h 2557868"/>
              <a:gd name="connsiteX311" fmla="*/ 1894091 w 3093908"/>
              <a:gd name="connsiteY311" fmla="*/ 2112914 h 2557868"/>
              <a:gd name="connsiteX312" fmla="*/ 1827881 w 3093908"/>
              <a:gd name="connsiteY312" fmla="*/ 1950333 h 2557868"/>
              <a:gd name="connsiteX313" fmla="*/ 1766622 w 3093908"/>
              <a:gd name="connsiteY313" fmla="*/ 1791519 h 2557868"/>
              <a:gd name="connsiteX314" fmla="*/ 1708456 w 3093908"/>
              <a:gd name="connsiteY314" fmla="*/ 1625799 h 2557868"/>
              <a:gd name="connsiteX315" fmla="*/ 1609142 w 3093908"/>
              <a:gd name="connsiteY315" fmla="*/ 1273017 h 2557868"/>
              <a:gd name="connsiteX316" fmla="*/ 1579131 w 3093908"/>
              <a:gd name="connsiteY316" fmla="*/ 1208361 h 2557868"/>
              <a:gd name="connsiteX317" fmla="*/ 1544479 w 3093908"/>
              <a:gd name="connsiteY317" fmla="*/ 1141823 h 2557868"/>
              <a:gd name="connsiteX318" fmla="*/ 1509518 w 3093908"/>
              <a:gd name="connsiteY318" fmla="*/ 1077794 h 2557868"/>
              <a:gd name="connsiteX319" fmla="*/ 1478269 w 3093908"/>
              <a:gd name="connsiteY319" fmla="*/ 1017533 h 2557868"/>
              <a:gd name="connsiteX320" fmla="*/ 1451662 w 3093908"/>
              <a:gd name="connsiteY320" fmla="*/ 923374 h 2557868"/>
              <a:gd name="connsiteX321" fmla="*/ 1468369 w 3093908"/>
              <a:gd name="connsiteY321" fmla="*/ 912075 h 2557868"/>
              <a:gd name="connsiteX322" fmla="*/ 1479816 w 3093908"/>
              <a:gd name="connsiteY322" fmla="*/ 926513 h 2557868"/>
              <a:gd name="connsiteX323" fmla="*/ 1499617 w 3093908"/>
              <a:gd name="connsiteY323" fmla="*/ 939695 h 2557868"/>
              <a:gd name="connsiteX324" fmla="*/ 1516324 w 3093908"/>
              <a:gd name="connsiteY324" fmla="*/ 951622 h 2557868"/>
              <a:gd name="connsiteX325" fmla="*/ 1534578 w 3093908"/>
              <a:gd name="connsiteY325" fmla="*/ 961665 h 2557868"/>
              <a:gd name="connsiteX326" fmla="*/ 1527772 w 3093908"/>
              <a:gd name="connsiteY326" fmla="*/ 977986 h 2557868"/>
              <a:gd name="connsiteX327" fmla="*/ 1577584 w 3093908"/>
              <a:gd name="connsiteY327" fmla="*/ 1011256 h 2557868"/>
              <a:gd name="connsiteX328" fmla="*/ 1610689 w 3093908"/>
              <a:gd name="connsiteY328" fmla="*/ 1011256 h 2557868"/>
              <a:gd name="connsiteX329" fmla="*/ 1653694 w 3093908"/>
              <a:gd name="connsiteY329" fmla="*/ 1009372 h 2557868"/>
              <a:gd name="connsiteX330" fmla="*/ 1703506 w 3093908"/>
              <a:gd name="connsiteY330" fmla="*/ 1006234 h 2557868"/>
              <a:gd name="connsiteX331" fmla="*/ 1754865 w 3093908"/>
              <a:gd name="connsiteY331" fmla="*/ 1006234 h 2557868"/>
              <a:gd name="connsiteX332" fmla="*/ 1806224 w 3093908"/>
              <a:gd name="connsiteY332" fmla="*/ 1006234 h 2557868"/>
              <a:gd name="connsiteX333" fmla="*/ 1854488 w 3093908"/>
              <a:gd name="connsiteY333" fmla="*/ 1006234 h 2557868"/>
              <a:gd name="connsiteX334" fmla="*/ 1897494 w 3093908"/>
              <a:gd name="connsiteY334" fmla="*/ 1011256 h 2557868"/>
              <a:gd name="connsiteX335" fmla="*/ 1930599 w 3093908"/>
              <a:gd name="connsiteY335" fmla="*/ 1014394 h 2557868"/>
              <a:gd name="connsiteX336" fmla="*/ 1953803 w 3093908"/>
              <a:gd name="connsiteY336" fmla="*/ 1021299 h 2557868"/>
              <a:gd name="connsiteX337" fmla="*/ 1978554 w 3093908"/>
              <a:gd name="connsiteY337" fmla="*/ 1036365 h 2557868"/>
              <a:gd name="connsiteX338" fmla="*/ 1993405 w 3093908"/>
              <a:gd name="connsiteY338" fmla="*/ 1054569 h 2557868"/>
              <a:gd name="connsiteX339" fmla="*/ 2001758 w 3093908"/>
              <a:gd name="connsiteY339" fmla="*/ 1069007 h 2557868"/>
              <a:gd name="connsiteX340" fmla="*/ 2008565 w 3093908"/>
              <a:gd name="connsiteY340" fmla="*/ 1087211 h 2557868"/>
              <a:gd name="connsiteX341" fmla="*/ 2016609 w 3093908"/>
              <a:gd name="connsiteY341" fmla="*/ 1107298 h 2557868"/>
              <a:gd name="connsiteX342" fmla="*/ 2029913 w 3093908"/>
              <a:gd name="connsiteY342" fmla="*/ 1130523 h 2557868"/>
              <a:gd name="connsiteX343" fmla="*/ 2039814 w 3093908"/>
              <a:gd name="connsiteY343" fmla="*/ 1140567 h 2557868"/>
              <a:gd name="connsiteX344" fmla="*/ 2053117 w 3093908"/>
              <a:gd name="connsiteY344" fmla="*/ 1143706 h 2557868"/>
              <a:gd name="connsiteX345" fmla="*/ 2068277 w 3093908"/>
              <a:gd name="connsiteY345" fmla="*/ 1145589 h 2557868"/>
              <a:gd name="connsiteX346" fmla="*/ 2084675 w 3093908"/>
              <a:gd name="connsiteY346" fmla="*/ 1148728 h 2557868"/>
              <a:gd name="connsiteX347" fmla="*/ 2101382 w 3093908"/>
              <a:gd name="connsiteY347" fmla="*/ 1151866 h 2557868"/>
              <a:gd name="connsiteX348" fmla="*/ 2117780 w 3093908"/>
              <a:gd name="connsiteY348" fmla="*/ 1185136 h 2557868"/>
              <a:gd name="connsiteX349" fmla="*/ 2127681 w 3093908"/>
              <a:gd name="connsiteY349" fmla="*/ 1188274 h 2557868"/>
              <a:gd name="connsiteX350" fmla="*/ 2149338 w 3093908"/>
              <a:gd name="connsiteY350" fmla="*/ 1188274 h 2557868"/>
              <a:gd name="connsiteX351" fmla="*/ 2177492 w 3093908"/>
              <a:gd name="connsiteY351" fmla="*/ 1192040 h 2557868"/>
              <a:gd name="connsiteX352" fmla="*/ 2207194 w 3093908"/>
              <a:gd name="connsiteY352" fmla="*/ 1192041 h 2557868"/>
              <a:gd name="connsiteX353" fmla="*/ 2235349 w 3093908"/>
              <a:gd name="connsiteY353" fmla="*/ 1193296 h 2557868"/>
              <a:gd name="connsiteX354" fmla="*/ 2258553 w 3093908"/>
              <a:gd name="connsiteY354" fmla="*/ 1195179 h 2557868"/>
              <a:gd name="connsiteX355" fmla="*/ 2287017 w 3093908"/>
              <a:gd name="connsiteY355" fmla="*/ 1203340 h 2557868"/>
              <a:gd name="connsiteX356" fmla="*/ 2321669 w 3093908"/>
              <a:gd name="connsiteY356" fmla="*/ 1213383 h 2557868"/>
              <a:gd name="connsiteX357" fmla="*/ 2356320 w 3093908"/>
              <a:gd name="connsiteY357" fmla="*/ 1221544 h 2557868"/>
              <a:gd name="connsiteX358" fmla="*/ 2389735 w 3093908"/>
              <a:gd name="connsiteY358" fmla="*/ 1229704 h 2557868"/>
              <a:gd name="connsiteX359" fmla="*/ 2417889 w 3093908"/>
              <a:gd name="connsiteY359" fmla="*/ 1234726 h 2557868"/>
              <a:gd name="connsiteX360" fmla="*/ 2450994 w 3093908"/>
              <a:gd name="connsiteY360" fmla="*/ 1236609 h 2557868"/>
              <a:gd name="connsiteX361" fmla="*/ 2487502 w 3093908"/>
              <a:gd name="connsiteY361" fmla="*/ 1236609 h 2557868"/>
              <a:gd name="connsiteX362" fmla="*/ 2525557 w 3093908"/>
              <a:gd name="connsiteY362" fmla="*/ 1234726 h 2557868"/>
              <a:gd name="connsiteX363" fmla="*/ 2560209 w 3093908"/>
              <a:gd name="connsiteY363" fmla="*/ 1234726 h 2557868"/>
              <a:gd name="connsiteX364" fmla="*/ 2591767 w 3093908"/>
              <a:gd name="connsiteY364" fmla="*/ 1239748 h 2557868"/>
              <a:gd name="connsiteX365" fmla="*/ 2600120 w 3093908"/>
              <a:gd name="connsiteY365" fmla="*/ 1221543 h 2557868"/>
              <a:gd name="connsiteX366" fmla="*/ 2613424 w 3093908"/>
              <a:gd name="connsiteY366" fmla="*/ 1208362 h 2557868"/>
              <a:gd name="connsiteX367" fmla="*/ 2626728 w 3093908"/>
              <a:gd name="connsiteY367" fmla="*/ 1193296 h 2557868"/>
              <a:gd name="connsiteX368" fmla="*/ 2634772 w 3093908"/>
              <a:gd name="connsiteY368" fmla="*/ 1180114 h 2557868"/>
              <a:gd name="connsiteX369" fmla="*/ 2643125 w 3093908"/>
              <a:gd name="connsiteY369" fmla="*/ 1161910 h 2557868"/>
              <a:gd name="connsiteX370" fmla="*/ 2644672 w 3093908"/>
              <a:gd name="connsiteY370" fmla="*/ 1143706 h 2557868"/>
              <a:gd name="connsiteX371" fmla="*/ 2643126 w 3093908"/>
              <a:gd name="connsiteY371" fmla="*/ 1130523 h 2557868"/>
              <a:gd name="connsiteX372" fmla="*/ 2643126 w 3093908"/>
              <a:gd name="connsiteY372" fmla="*/ 1115458 h 2557868"/>
              <a:gd name="connsiteX373" fmla="*/ 2644673 w 3093908"/>
              <a:gd name="connsiteY373" fmla="*/ 1097254 h 2557868"/>
              <a:gd name="connsiteX374" fmla="*/ 2651479 w 3093908"/>
              <a:gd name="connsiteY374" fmla="*/ 1070889 h 2557868"/>
              <a:gd name="connsiteX375" fmla="*/ 2669734 w 3093908"/>
              <a:gd name="connsiteY375" fmla="*/ 1031343 h 2557868"/>
              <a:gd name="connsiteX376" fmla="*/ 2691081 w 3093908"/>
              <a:gd name="connsiteY376" fmla="*/ 991168 h 2557868"/>
              <a:gd name="connsiteX377" fmla="*/ 2706241 w 3093908"/>
              <a:gd name="connsiteY377" fmla="*/ 951621 h 2557868"/>
              <a:gd name="connsiteX378" fmla="*/ 2712738 w 3093908"/>
              <a:gd name="connsiteY378" fmla="*/ 923374 h 2557868"/>
              <a:gd name="connsiteX379" fmla="*/ 2719545 w 3093908"/>
              <a:gd name="connsiteY379" fmla="*/ 888849 h 2557868"/>
              <a:gd name="connsiteX380" fmla="*/ 2722639 w 3093908"/>
              <a:gd name="connsiteY380" fmla="*/ 853697 h 2557868"/>
              <a:gd name="connsiteX381" fmla="*/ 2729446 w 3093908"/>
              <a:gd name="connsiteY381" fmla="*/ 820427 h 2557868"/>
              <a:gd name="connsiteX382" fmla="*/ 2735943 w 3093908"/>
              <a:gd name="connsiteY382" fmla="*/ 790924 h 2557868"/>
              <a:gd name="connsiteX383" fmla="*/ 2744297 w 3093908"/>
              <a:gd name="connsiteY383" fmla="*/ 765815 h 2557868"/>
              <a:gd name="connsiteX384" fmla="*/ 2757600 w 3093908"/>
              <a:gd name="connsiteY384" fmla="*/ 747611 h 2557868"/>
              <a:gd name="connsiteX385" fmla="*/ 2772451 w 3093908"/>
              <a:gd name="connsiteY385" fmla="*/ 728152 h 2557868"/>
              <a:gd name="connsiteX386" fmla="*/ 2782351 w 3093908"/>
              <a:gd name="connsiteY386" fmla="*/ 706181 h 2557868"/>
              <a:gd name="connsiteX387" fmla="*/ 2788849 w 3093908"/>
              <a:gd name="connsiteY387" fmla="*/ 677933 h 2557868"/>
              <a:gd name="connsiteX388" fmla="*/ 2788849 w 3093908"/>
              <a:gd name="connsiteY388" fmla="*/ 656591 h 2557868"/>
              <a:gd name="connsiteX389" fmla="*/ 2788849 w 3093908"/>
              <a:gd name="connsiteY389" fmla="*/ 638387 h 2557868"/>
              <a:gd name="connsiteX390" fmla="*/ 2787302 w 3093908"/>
              <a:gd name="connsiteY390" fmla="*/ 618299 h 2557868"/>
              <a:gd name="connsiteX391" fmla="*/ 2785754 w 3093908"/>
              <a:gd name="connsiteY391" fmla="*/ 598840 h 2557868"/>
              <a:gd name="connsiteX392" fmla="*/ 2788849 w 3093908"/>
              <a:gd name="connsiteY392" fmla="*/ 575614 h 2557868"/>
              <a:gd name="connsiteX393" fmla="*/ 2749247 w 3093908"/>
              <a:gd name="connsiteY393" fmla="*/ 540461 h 2557868"/>
              <a:gd name="connsiteX394" fmla="*/ 2709335 w 3093908"/>
              <a:gd name="connsiteY394" fmla="*/ 502798 h 2557868"/>
              <a:gd name="connsiteX395" fmla="*/ 2676230 w 3093908"/>
              <a:gd name="connsiteY395" fmla="*/ 461368 h 2557868"/>
              <a:gd name="connsiteX396" fmla="*/ 2648076 w 3093908"/>
              <a:gd name="connsiteY396" fmla="*/ 414916 h 2557868"/>
              <a:gd name="connsiteX397" fmla="*/ 2624872 w 3093908"/>
              <a:gd name="connsiteY397" fmla="*/ 361559 h 2557868"/>
              <a:gd name="connsiteX398" fmla="*/ 2598573 w 3093908"/>
              <a:gd name="connsiteY398" fmla="*/ 275561 h 2557868"/>
              <a:gd name="connsiteX399" fmla="*/ 2619921 w 3093908"/>
              <a:gd name="connsiteY399" fmla="*/ 260496 h 2557868"/>
              <a:gd name="connsiteX400" fmla="*/ 2644673 w 3093908"/>
              <a:gd name="connsiteY400" fmla="*/ 254219 h 2557868"/>
              <a:gd name="connsiteX401" fmla="*/ 2673137 w 3093908"/>
              <a:gd name="connsiteY401" fmla="*/ 241036 h 2557868"/>
              <a:gd name="connsiteX402" fmla="*/ 1148920 w 3093908"/>
              <a:gd name="connsiteY402" fmla="*/ 0 h 2557868"/>
              <a:gd name="connsiteX403" fmla="*/ 1238794 w 3093908"/>
              <a:gd name="connsiteY403" fmla="*/ 28794 h 2557868"/>
              <a:gd name="connsiteX404" fmla="*/ 1257447 w 3093908"/>
              <a:gd name="connsiteY404" fmla="*/ 42343 h 2557868"/>
              <a:gd name="connsiteX405" fmla="*/ 1267621 w 3093908"/>
              <a:gd name="connsiteY405" fmla="*/ 62668 h 2557868"/>
              <a:gd name="connsiteX406" fmla="*/ 1276100 w 3093908"/>
              <a:gd name="connsiteY406" fmla="*/ 81299 h 2557868"/>
              <a:gd name="connsiteX407" fmla="*/ 1286274 w 3093908"/>
              <a:gd name="connsiteY407" fmla="*/ 103318 h 2557868"/>
              <a:gd name="connsiteX408" fmla="*/ 1294753 w 3093908"/>
              <a:gd name="connsiteY408" fmla="*/ 123643 h 2557868"/>
              <a:gd name="connsiteX409" fmla="*/ 1350712 w 3093908"/>
              <a:gd name="connsiteY409" fmla="*/ 155824 h 2557868"/>
              <a:gd name="connsiteX410" fmla="*/ 1371061 w 3093908"/>
              <a:gd name="connsiteY410" fmla="*/ 176149 h 2557868"/>
              <a:gd name="connsiteX411" fmla="*/ 1393105 w 3093908"/>
              <a:gd name="connsiteY411" fmla="*/ 204942 h 2557868"/>
              <a:gd name="connsiteX412" fmla="*/ 1413454 w 3093908"/>
              <a:gd name="connsiteY412" fmla="*/ 237123 h 2557868"/>
              <a:gd name="connsiteX413" fmla="*/ 1428715 w 3093908"/>
              <a:gd name="connsiteY413" fmla="*/ 270998 h 2557868"/>
              <a:gd name="connsiteX414" fmla="*/ 1442281 w 3093908"/>
              <a:gd name="connsiteY414" fmla="*/ 296404 h 2557868"/>
              <a:gd name="connsiteX415" fmla="*/ 1442281 w 3093908"/>
              <a:gd name="connsiteY415" fmla="*/ 379397 h 2557868"/>
              <a:gd name="connsiteX416" fmla="*/ 1447368 w 3093908"/>
              <a:gd name="connsiteY416" fmla="*/ 406497 h 2557868"/>
              <a:gd name="connsiteX417" fmla="*/ 1457543 w 3093908"/>
              <a:gd name="connsiteY417" fmla="*/ 425129 h 2557868"/>
              <a:gd name="connsiteX418" fmla="*/ 1466021 w 3093908"/>
              <a:gd name="connsiteY418" fmla="*/ 443760 h 2557868"/>
              <a:gd name="connsiteX419" fmla="*/ 1472804 w 3093908"/>
              <a:gd name="connsiteY419" fmla="*/ 460697 h 2557868"/>
              <a:gd name="connsiteX420" fmla="*/ 1479587 w 3093908"/>
              <a:gd name="connsiteY420" fmla="*/ 475941 h 2557868"/>
              <a:gd name="connsiteX421" fmla="*/ 1482979 w 3093908"/>
              <a:gd name="connsiteY421" fmla="*/ 494572 h 2557868"/>
              <a:gd name="connsiteX422" fmla="*/ 1482979 w 3093908"/>
              <a:gd name="connsiteY422" fmla="*/ 516590 h 2557868"/>
              <a:gd name="connsiteX423" fmla="*/ 1481283 w 3093908"/>
              <a:gd name="connsiteY423" fmla="*/ 543690 h 2557868"/>
              <a:gd name="connsiteX424" fmla="*/ 1474500 w 3093908"/>
              <a:gd name="connsiteY424" fmla="*/ 580952 h 2557868"/>
              <a:gd name="connsiteX425" fmla="*/ 1467717 w 3093908"/>
              <a:gd name="connsiteY425" fmla="*/ 618215 h 2557868"/>
              <a:gd name="connsiteX426" fmla="*/ 1467717 w 3093908"/>
              <a:gd name="connsiteY426" fmla="*/ 652089 h 2557868"/>
              <a:gd name="connsiteX427" fmla="*/ 1467717 w 3093908"/>
              <a:gd name="connsiteY427" fmla="*/ 677495 h 2557868"/>
              <a:gd name="connsiteX428" fmla="*/ 1469413 w 3093908"/>
              <a:gd name="connsiteY428" fmla="*/ 699514 h 2557868"/>
              <a:gd name="connsiteX429" fmla="*/ 1469413 w 3093908"/>
              <a:gd name="connsiteY429" fmla="*/ 721533 h 2557868"/>
              <a:gd name="connsiteX430" fmla="*/ 1466021 w 3093908"/>
              <a:gd name="connsiteY430" fmla="*/ 740164 h 2557868"/>
              <a:gd name="connsiteX431" fmla="*/ 1457543 w 3093908"/>
              <a:gd name="connsiteY431" fmla="*/ 758795 h 2557868"/>
              <a:gd name="connsiteX432" fmla="*/ 1437194 w 3093908"/>
              <a:gd name="connsiteY432" fmla="*/ 779120 h 2557868"/>
              <a:gd name="connsiteX433" fmla="*/ 1406671 w 3093908"/>
              <a:gd name="connsiteY433" fmla="*/ 802832 h 2557868"/>
              <a:gd name="connsiteX434" fmla="*/ 1406671 w 3093908"/>
              <a:gd name="connsiteY434" fmla="*/ 860419 h 2557868"/>
              <a:gd name="connsiteX435" fmla="*/ 1420237 w 3093908"/>
              <a:gd name="connsiteY435" fmla="*/ 863807 h 2557868"/>
              <a:gd name="connsiteX436" fmla="*/ 1423628 w 3093908"/>
              <a:gd name="connsiteY436" fmla="*/ 870582 h 2557868"/>
              <a:gd name="connsiteX437" fmla="*/ 1423628 w 3093908"/>
              <a:gd name="connsiteY437" fmla="*/ 882438 h 2557868"/>
              <a:gd name="connsiteX438" fmla="*/ 1423628 w 3093908"/>
              <a:gd name="connsiteY438" fmla="*/ 897682 h 2557868"/>
              <a:gd name="connsiteX439" fmla="*/ 1410062 w 3093908"/>
              <a:gd name="connsiteY439" fmla="*/ 912925 h 2557868"/>
              <a:gd name="connsiteX440" fmla="*/ 1401584 w 3093908"/>
              <a:gd name="connsiteY440" fmla="*/ 926475 h 2557868"/>
              <a:gd name="connsiteX441" fmla="*/ 1388018 w 3093908"/>
              <a:gd name="connsiteY441" fmla="*/ 938332 h 2557868"/>
              <a:gd name="connsiteX442" fmla="*/ 1372756 w 3093908"/>
              <a:gd name="connsiteY442" fmla="*/ 948494 h 2557868"/>
              <a:gd name="connsiteX443" fmla="*/ 1345625 w 3093908"/>
              <a:gd name="connsiteY443" fmla="*/ 934944 h 2557868"/>
              <a:gd name="connsiteX444" fmla="*/ 1308319 w 3093908"/>
              <a:gd name="connsiteY444" fmla="*/ 923088 h 2557868"/>
              <a:gd name="connsiteX445" fmla="*/ 1264230 w 3093908"/>
              <a:gd name="connsiteY445" fmla="*/ 912925 h 2557868"/>
              <a:gd name="connsiteX446" fmla="*/ 1216749 w 3093908"/>
              <a:gd name="connsiteY446" fmla="*/ 901069 h 2557868"/>
              <a:gd name="connsiteX447" fmla="*/ 1169269 w 3093908"/>
              <a:gd name="connsiteY447" fmla="*/ 890907 h 2557868"/>
              <a:gd name="connsiteX448" fmla="*/ 1123484 w 3093908"/>
              <a:gd name="connsiteY448" fmla="*/ 879050 h 2557868"/>
              <a:gd name="connsiteX449" fmla="*/ 1079395 w 3093908"/>
              <a:gd name="connsiteY449" fmla="*/ 867194 h 2557868"/>
              <a:gd name="connsiteX450" fmla="*/ 1043785 w 3093908"/>
              <a:gd name="connsiteY450" fmla="*/ 851951 h 2557868"/>
              <a:gd name="connsiteX451" fmla="*/ 1014957 w 3093908"/>
              <a:gd name="connsiteY451" fmla="*/ 836707 h 2557868"/>
              <a:gd name="connsiteX452" fmla="*/ 999696 w 3093908"/>
              <a:gd name="connsiteY452" fmla="*/ 814688 h 2557868"/>
              <a:gd name="connsiteX453" fmla="*/ 996304 w 3093908"/>
              <a:gd name="connsiteY453" fmla="*/ 802832 h 2557868"/>
              <a:gd name="connsiteX454" fmla="*/ 996304 w 3093908"/>
              <a:gd name="connsiteY454" fmla="*/ 787588 h 2557868"/>
              <a:gd name="connsiteX455" fmla="*/ 996304 w 3093908"/>
              <a:gd name="connsiteY455" fmla="*/ 774039 h 2557868"/>
              <a:gd name="connsiteX456" fmla="*/ 992913 w 3093908"/>
              <a:gd name="connsiteY456" fmla="*/ 763876 h 2557868"/>
              <a:gd name="connsiteX457" fmla="*/ 970868 w 3093908"/>
              <a:gd name="connsiteY457" fmla="*/ 730002 h 2557868"/>
              <a:gd name="connsiteX458" fmla="*/ 938650 w 3093908"/>
              <a:gd name="connsiteY458" fmla="*/ 696127 h 2557868"/>
              <a:gd name="connsiteX459" fmla="*/ 903039 w 3093908"/>
              <a:gd name="connsiteY459" fmla="*/ 660558 h 2557868"/>
              <a:gd name="connsiteX460" fmla="*/ 865733 w 3093908"/>
              <a:gd name="connsiteY460" fmla="*/ 628377 h 2557868"/>
              <a:gd name="connsiteX461" fmla="*/ 836906 w 3093908"/>
              <a:gd name="connsiteY461" fmla="*/ 596196 h 2557868"/>
              <a:gd name="connsiteX462" fmla="*/ 813166 w 3093908"/>
              <a:gd name="connsiteY462" fmla="*/ 562321 h 2557868"/>
              <a:gd name="connsiteX463" fmla="*/ 796208 w 3093908"/>
              <a:gd name="connsiteY463" fmla="*/ 519978 h 2557868"/>
              <a:gd name="connsiteX464" fmla="*/ 782642 w 3093908"/>
              <a:gd name="connsiteY464" fmla="*/ 472553 h 2557868"/>
              <a:gd name="connsiteX465" fmla="*/ 775860 w 3093908"/>
              <a:gd name="connsiteY465" fmla="*/ 420047 h 2557868"/>
              <a:gd name="connsiteX466" fmla="*/ 775860 w 3093908"/>
              <a:gd name="connsiteY466" fmla="*/ 365847 h 2557868"/>
              <a:gd name="connsiteX467" fmla="*/ 782642 w 3093908"/>
              <a:gd name="connsiteY467" fmla="*/ 316729 h 2557868"/>
              <a:gd name="connsiteX468" fmla="*/ 794513 w 3093908"/>
              <a:gd name="connsiteY468" fmla="*/ 267611 h 2557868"/>
              <a:gd name="connsiteX469" fmla="*/ 809774 w 3093908"/>
              <a:gd name="connsiteY469" fmla="*/ 228655 h 2557868"/>
              <a:gd name="connsiteX470" fmla="*/ 831819 w 3093908"/>
              <a:gd name="connsiteY470" fmla="*/ 196474 h 2557868"/>
              <a:gd name="connsiteX471" fmla="*/ 819949 w 3093908"/>
              <a:gd name="connsiteY471" fmla="*/ 177843 h 2557868"/>
              <a:gd name="connsiteX472" fmla="*/ 826731 w 3093908"/>
              <a:gd name="connsiteY472" fmla="*/ 177842 h 2557868"/>
              <a:gd name="connsiteX473" fmla="*/ 841993 w 3093908"/>
              <a:gd name="connsiteY473" fmla="*/ 171067 h 2557868"/>
              <a:gd name="connsiteX474" fmla="*/ 852167 w 3093908"/>
              <a:gd name="connsiteY474" fmla="*/ 157517 h 2557868"/>
              <a:gd name="connsiteX475" fmla="*/ 862342 w 3093908"/>
              <a:gd name="connsiteY475" fmla="*/ 142274 h 2557868"/>
              <a:gd name="connsiteX476" fmla="*/ 870821 w 3093908"/>
              <a:gd name="connsiteY476" fmla="*/ 130418 h 2557868"/>
              <a:gd name="connsiteX477" fmla="*/ 880995 w 3093908"/>
              <a:gd name="connsiteY477" fmla="*/ 118562 h 2557868"/>
              <a:gd name="connsiteX478" fmla="*/ 916605 w 3093908"/>
              <a:gd name="connsiteY478" fmla="*/ 99931 h 2557868"/>
              <a:gd name="connsiteX479" fmla="*/ 952215 w 3093908"/>
              <a:gd name="connsiteY479" fmla="*/ 86381 h 2557868"/>
              <a:gd name="connsiteX480" fmla="*/ 989521 w 3093908"/>
              <a:gd name="connsiteY480" fmla="*/ 67749 h 2557868"/>
              <a:gd name="connsiteX481" fmla="*/ 992913 w 3093908"/>
              <a:gd name="connsiteY481" fmla="*/ 67749 h 2557868"/>
              <a:gd name="connsiteX482" fmla="*/ 999696 w 3093908"/>
              <a:gd name="connsiteY482" fmla="*/ 40650 h 2557868"/>
              <a:gd name="connsiteX483" fmla="*/ 1014957 w 3093908"/>
              <a:gd name="connsiteY483" fmla="*/ 42343 h 2557868"/>
              <a:gd name="connsiteX484" fmla="*/ 1026827 w 3093908"/>
              <a:gd name="connsiteY484" fmla="*/ 44037 h 2557868"/>
              <a:gd name="connsiteX485" fmla="*/ 1037002 w 3093908"/>
              <a:gd name="connsiteY485" fmla="*/ 45731 h 2557868"/>
              <a:gd name="connsiteX486" fmla="*/ 1050568 w 3093908"/>
              <a:gd name="connsiteY486" fmla="*/ 50812 h 2557868"/>
              <a:gd name="connsiteX487" fmla="*/ 1052263 w 3093908"/>
              <a:gd name="connsiteY487" fmla="*/ 42343 h 2557868"/>
              <a:gd name="connsiteX488" fmla="*/ 1055655 w 3093908"/>
              <a:gd name="connsiteY488" fmla="*/ 35568 h 2557868"/>
              <a:gd name="connsiteX489" fmla="*/ 1057351 w 3093908"/>
              <a:gd name="connsiteY489" fmla="*/ 30487 h 2557868"/>
              <a:gd name="connsiteX490" fmla="*/ 1060742 w 3093908"/>
              <a:gd name="connsiteY490" fmla="*/ 28793 h 2557868"/>
              <a:gd name="connsiteX491" fmla="*/ 1065829 w 3093908"/>
              <a:gd name="connsiteY491" fmla="*/ 27100 h 2557868"/>
              <a:gd name="connsiteX492" fmla="*/ 1072612 w 3093908"/>
              <a:gd name="connsiteY492" fmla="*/ 25406 h 2557868"/>
              <a:gd name="connsiteX493" fmla="*/ 1082786 w 3093908"/>
              <a:gd name="connsiteY493" fmla="*/ 22018 h 2557868"/>
              <a:gd name="connsiteX494" fmla="*/ 1104831 w 3093908"/>
              <a:gd name="connsiteY494" fmla="*/ 15243 h 2557868"/>
              <a:gd name="connsiteX495" fmla="*/ 1126875 w 3093908"/>
              <a:gd name="connsiteY495" fmla="*/ 8469 h 255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3093908" h="2557868">
                <a:moveTo>
                  <a:pt x="1380104" y="960640"/>
                </a:moveTo>
                <a:lnTo>
                  <a:pt x="1404926" y="974839"/>
                </a:lnTo>
                <a:lnTo>
                  <a:pt x="1419110" y="987262"/>
                </a:lnTo>
                <a:lnTo>
                  <a:pt x="1426202" y="994361"/>
                </a:lnTo>
                <a:lnTo>
                  <a:pt x="1426202" y="997911"/>
                </a:lnTo>
                <a:lnTo>
                  <a:pt x="1419110" y="1026307"/>
                </a:lnTo>
                <a:lnTo>
                  <a:pt x="1417337" y="1045830"/>
                </a:lnTo>
                <a:lnTo>
                  <a:pt x="1413791" y="1058253"/>
                </a:lnTo>
                <a:lnTo>
                  <a:pt x="1413791" y="1065352"/>
                </a:lnTo>
                <a:lnTo>
                  <a:pt x="1413791" y="1067128"/>
                </a:lnTo>
                <a:lnTo>
                  <a:pt x="1420883" y="1090200"/>
                </a:lnTo>
                <a:lnTo>
                  <a:pt x="1427975" y="1120371"/>
                </a:lnTo>
                <a:lnTo>
                  <a:pt x="1442159" y="1143443"/>
                </a:lnTo>
                <a:lnTo>
                  <a:pt x="1452797" y="1161191"/>
                </a:lnTo>
                <a:lnTo>
                  <a:pt x="1461662" y="1175389"/>
                </a:lnTo>
                <a:lnTo>
                  <a:pt x="1466982" y="1177164"/>
                </a:lnTo>
                <a:lnTo>
                  <a:pt x="1491804" y="1205561"/>
                </a:lnTo>
                <a:lnTo>
                  <a:pt x="1507761" y="1223308"/>
                </a:lnTo>
                <a:lnTo>
                  <a:pt x="1518399" y="1237507"/>
                </a:lnTo>
                <a:lnTo>
                  <a:pt x="1520172" y="1241056"/>
                </a:lnTo>
                <a:lnTo>
                  <a:pt x="1543221" y="1290751"/>
                </a:lnTo>
                <a:lnTo>
                  <a:pt x="1566271" y="1342219"/>
                </a:lnTo>
                <a:lnTo>
                  <a:pt x="1589320" y="1395463"/>
                </a:lnTo>
                <a:lnTo>
                  <a:pt x="1608823" y="1448707"/>
                </a:lnTo>
                <a:lnTo>
                  <a:pt x="1628326" y="1501950"/>
                </a:lnTo>
                <a:lnTo>
                  <a:pt x="1646057" y="1551644"/>
                </a:lnTo>
                <a:lnTo>
                  <a:pt x="1662014" y="1597789"/>
                </a:lnTo>
                <a:lnTo>
                  <a:pt x="1676198" y="1638609"/>
                </a:lnTo>
                <a:lnTo>
                  <a:pt x="1685063" y="1674105"/>
                </a:lnTo>
                <a:lnTo>
                  <a:pt x="1693928" y="1698952"/>
                </a:lnTo>
                <a:lnTo>
                  <a:pt x="1699247" y="1714925"/>
                </a:lnTo>
                <a:lnTo>
                  <a:pt x="1701020" y="1722024"/>
                </a:lnTo>
                <a:lnTo>
                  <a:pt x="1715204" y="1762844"/>
                </a:lnTo>
                <a:lnTo>
                  <a:pt x="1725842" y="1814313"/>
                </a:lnTo>
                <a:lnTo>
                  <a:pt x="1740026" y="1871106"/>
                </a:lnTo>
                <a:lnTo>
                  <a:pt x="1752438" y="1933224"/>
                </a:lnTo>
                <a:lnTo>
                  <a:pt x="1763076" y="2000666"/>
                </a:lnTo>
                <a:lnTo>
                  <a:pt x="1775487" y="2066333"/>
                </a:lnTo>
                <a:lnTo>
                  <a:pt x="1784352" y="2135550"/>
                </a:lnTo>
                <a:lnTo>
                  <a:pt x="1793217" y="2199442"/>
                </a:lnTo>
                <a:lnTo>
                  <a:pt x="1802082" y="2265109"/>
                </a:lnTo>
                <a:lnTo>
                  <a:pt x="1810947" y="2321902"/>
                </a:lnTo>
                <a:lnTo>
                  <a:pt x="1816266" y="2371596"/>
                </a:lnTo>
                <a:lnTo>
                  <a:pt x="1822384" y="2409869"/>
                </a:lnTo>
                <a:lnTo>
                  <a:pt x="1568614" y="2444853"/>
                </a:lnTo>
                <a:lnTo>
                  <a:pt x="1560952" y="2376921"/>
                </a:lnTo>
                <a:lnTo>
                  <a:pt x="1550313" y="2218965"/>
                </a:lnTo>
                <a:lnTo>
                  <a:pt x="1544994" y="2146198"/>
                </a:lnTo>
                <a:lnTo>
                  <a:pt x="1537902" y="2078757"/>
                </a:lnTo>
                <a:lnTo>
                  <a:pt x="1534356" y="2018414"/>
                </a:lnTo>
                <a:lnTo>
                  <a:pt x="1527264" y="1963395"/>
                </a:lnTo>
                <a:lnTo>
                  <a:pt x="1521945" y="1919025"/>
                </a:lnTo>
                <a:lnTo>
                  <a:pt x="1518399" y="1885305"/>
                </a:lnTo>
                <a:lnTo>
                  <a:pt x="1514853" y="1864007"/>
                </a:lnTo>
                <a:lnTo>
                  <a:pt x="1514853" y="1855133"/>
                </a:lnTo>
                <a:lnTo>
                  <a:pt x="1507761" y="1817863"/>
                </a:lnTo>
                <a:lnTo>
                  <a:pt x="1500669" y="1778817"/>
                </a:lnTo>
                <a:lnTo>
                  <a:pt x="1491804" y="1739772"/>
                </a:lnTo>
                <a:lnTo>
                  <a:pt x="1482939" y="1706051"/>
                </a:lnTo>
                <a:lnTo>
                  <a:pt x="1474074" y="1674105"/>
                </a:lnTo>
                <a:lnTo>
                  <a:pt x="1466982" y="1651033"/>
                </a:lnTo>
                <a:lnTo>
                  <a:pt x="1461662" y="1635059"/>
                </a:lnTo>
                <a:lnTo>
                  <a:pt x="1461662" y="1627960"/>
                </a:lnTo>
                <a:lnTo>
                  <a:pt x="1410245" y="1471779"/>
                </a:lnTo>
                <a:lnTo>
                  <a:pt x="1360601" y="1331571"/>
                </a:lnTo>
                <a:lnTo>
                  <a:pt x="1349962" y="1297850"/>
                </a:lnTo>
                <a:lnTo>
                  <a:pt x="1342870" y="1260579"/>
                </a:lnTo>
                <a:lnTo>
                  <a:pt x="1341097" y="1223309"/>
                </a:lnTo>
                <a:lnTo>
                  <a:pt x="1339324" y="1189588"/>
                </a:lnTo>
                <a:lnTo>
                  <a:pt x="1341097" y="1157641"/>
                </a:lnTo>
                <a:lnTo>
                  <a:pt x="1342870" y="1131020"/>
                </a:lnTo>
                <a:lnTo>
                  <a:pt x="1342870" y="1115047"/>
                </a:lnTo>
                <a:lnTo>
                  <a:pt x="1344643" y="1107948"/>
                </a:lnTo>
                <a:lnTo>
                  <a:pt x="1325140" y="1090200"/>
                </a:lnTo>
                <a:lnTo>
                  <a:pt x="1303864" y="1072451"/>
                </a:lnTo>
                <a:lnTo>
                  <a:pt x="1286134" y="1052929"/>
                </a:lnTo>
                <a:lnTo>
                  <a:pt x="1271949" y="1040506"/>
                </a:lnTo>
                <a:lnTo>
                  <a:pt x="1261312" y="1029857"/>
                </a:lnTo>
                <a:lnTo>
                  <a:pt x="1257765" y="1026307"/>
                </a:lnTo>
                <a:lnTo>
                  <a:pt x="1273723" y="1003235"/>
                </a:lnTo>
                <a:lnTo>
                  <a:pt x="1287907" y="983712"/>
                </a:lnTo>
                <a:lnTo>
                  <a:pt x="1294999" y="978388"/>
                </a:lnTo>
                <a:lnTo>
                  <a:pt x="1300318" y="973064"/>
                </a:lnTo>
                <a:lnTo>
                  <a:pt x="1328686" y="974838"/>
                </a:lnTo>
                <a:lnTo>
                  <a:pt x="1351735" y="973063"/>
                </a:lnTo>
                <a:lnTo>
                  <a:pt x="1365920" y="971289"/>
                </a:lnTo>
                <a:lnTo>
                  <a:pt x="1374785" y="965965"/>
                </a:lnTo>
                <a:lnTo>
                  <a:pt x="1380104" y="964190"/>
                </a:lnTo>
                <a:close/>
                <a:moveTo>
                  <a:pt x="992526" y="897010"/>
                </a:moveTo>
                <a:cubicBezTo>
                  <a:pt x="995929" y="908936"/>
                  <a:pt x="999023" y="921491"/>
                  <a:pt x="1002426" y="933418"/>
                </a:cubicBezTo>
                <a:cubicBezTo>
                  <a:pt x="1007995" y="944716"/>
                  <a:pt x="1013564" y="956643"/>
                  <a:pt x="1019133" y="967943"/>
                </a:cubicBezTo>
                <a:cubicBezTo>
                  <a:pt x="1026249" y="978614"/>
                  <a:pt x="1033675" y="988657"/>
                  <a:pt x="1040791" y="999329"/>
                </a:cubicBezTo>
                <a:lnTo>
                  <a:pt x="1062139" y="1031343"/>
                </a:lnTo>
                <a:lnTo>
                  <a:pt x="1080393" y="1060846"/>
                </a:lnTo>
                <a:lnTo>
                  <a:pt x="1116901" y="1130523"/>
                </a:lnTo>
                <a:cubicBezTo>
                  <a:pt x="1128039" y="1155632"/>
                  <a:pt x="1138867" y="1181369"/>
                  <a:pt x="1150006" y="1206478"/>
                </a:cubicBezTo>
                <a:cubicBezTo>
                  <a:pt x="1159906" y="1232215"/>
                  <a:pt x="1170116" y="1257324"/>
                  <a:pt x="1180017" y="1283061"/>
                </a:cubicBezTo>
                <a:lnTo>
                  <a:pt x="1218072" y="1407351"/>
                </a:lnTo>
                <a:cubicBezTo>
                  <a:pt x="1229519" y="1450664"/>
                  <a:pt x="1241276" y="1493349"/>
                  <a:pt x="1252723" y="1536662"/>
                </a:cubicBezTo>
                <a:cubicBezTo>
                  <a:pt x="1262005" y="1579347"/>
                  <a:pt x="1271596" y="1622660"/>
                  <a:pt x="1280878" y="1665346"/>
                </a:cubicBezTo>
                <a:cubicBezTo>
                  <a:pt x="1289231" y="1709914"/>
                  <a:pt x="1297585" y="1753855"/>
                  <a:pt x="1305939" y="1798424"/>
                </a:cubicBezTo>
                <a:cubicBezTo>
                  <a:pt x="1315220" y="1844247"/>
                  <a:pt x="1324811" y="1890071"/>
                  <a:pt x="1334093" y="1935896"/>
                </a:cubicBezTo>
                <a:cubicBezTo>
                  <a:pt x="1343994" y="1982347"/>
                  <a:pt x="1353894" y="2028171"/>
                  <a:pt x="1363795" y="2074623"/>
                </a:cubicBezTo>
                <a:cubicBezTo>
                  <a:pt x="1370292" y="2102243"/>
                  <a:pt x="1377099" y="2129863"/>
                  <a:pt x="1383596" y="2157482"/>
                </a:cubicBezTo>
                <a:cubicBezTo>
                  <a:pt x="1390402" y="2185730"/>
                  <a:pt x="1396900" y="2213978"/>
                  <a:pt x="1403706" y="2242225"/>
                </a:cubicBezTo>
                <a:cubicBezTo>
                  <a:pt x="1408656" y="2271101"/>
                  <a:pt x="1413607" y="2299348"/>
                  <a:pt x="1418557" y="2328224"/>
                </a:cubicBezTo>
                <a:cubicBezTo>
                  <a:pt x="1422888" y="2357727"/>
                  <a:pt x="1427529" y="2386602"/>
                  <a:pt x="1431861" y="2416106"/>
                </a:cubicBezTo>
                <a:lnTo>
                  <a:pt x="1436794" y="2463025"/>
                </a:lnTo>
                <a:lnTo>
                  <a:pt x="748798" y="2557868"/>
                </a:lnTo>
                <a:lnTo>
                  <a:pt x="745632" y="2527213"/>
                </a:lnTo>
                <a:cubicBezTo>
                  <a:pt x="746869" y="2505243"/>
                  <a:pt x="747798" y="2482645"/>
                  <a:pt x="749035" y="2460674"/>
                </a:cubicBezTo>
                <a:cubicBezTo>
                  <a:pt x="750273" y="2436193"/>
                  <a:pt x="751201" y="2412339"/>
                  <a:pt x="752438" y="2387858"/>
                </a:cubicBezTo>
                <a:cubicBezTo>
                  <a:pt x="753985" y="2362749"/>
                  <a:pt x="755842" y="2338268"/>
                  <a:pt x="757389" y="2313159"/>
                </a:cubicBezTo>
                <a:cubicBezTo>
                  <a:pt x="758008" y="2287422"/>
                  <a:pt x="758317" y="2261057"/>
                  <a:pt x="758936" y="2235321"/>
                </a:cubicBezTo>
                <a:cubicBezTo>
                  <a:pt x="758317" y="2210839"/>
                  <a:pt x="758007" y="2186985"/>
                  <a:pt x="757389" y="2162505"/>
                </a:cubicBezTo>
                <a:lnTo>
                  <a:pt x="749035" y="2096593"/>
                </a:lnTo>
                <a:cubicBezTo>
                  <a:pt x="742847" y="2030682"/>
                  <a:pt x="736969" y="1965399"/>
                  <a:pt x="730781" y="1899487"/>
                </a:cubicBezTo>
                <a:cubicBezTo>
                  <a:pt x="729543" y="1910159"/>
                  <a:pt x="728615" y="1920202"/>
                  <a:pt x="727378" y="1930873"/>
                </a:cubicBezTo>
                <a:lnTo>
                  <a:pt x="715930" y="1954099"/>
                </a:lnTo>
                <a:cubicBezTo>
                  <a:pt x="712527" y="1960376"/>
                  <a:pt x="709433" y="1967282"/>
                  <a:pt x="706030" y="1973559"/>
                </a:cubicBezTo>
                <a:lnTo>
                  <a:pt x="697676" y="1990507"/>
                </a:lnTo>
                <a:cubicBezTo>
                  <a:pt x="696129" y="1996785"/>
                  <a:pt x="694273" y="2002434"/>
                  <a:pt x="692726" y="2008711"/>
                </a:cubicBezTo>
                <a:cubicBezTo>
                  <a:pt x="692417" y="2014361"/>
                  <a:pt x="692107" y="2019383"/>
                  <a:pt x="691798" y="2025032"/>
                </a:cubicBezTo>
                <a:lnTo>
                  <a:pt x="685920" y="2036959"/>
                </a:lnTo>
                <a:cubicBezTo>
                  <a:pt x="682516" y="2043864"/>
                  <a:pt x="679422" y="2051397"/>
                  <a:pt x="676019" y="2058302"/>
                </a:cubicBezTo>
                <a:lnTo>
                  <a:pt x="664571" y="2083411"/>
                </a:lnTo>
                <a:cubicBezTo>
                  <a:pt x="662406" y="2092827"/>
                  <a:pt x="659931" y="2101615"/>
                  <a:pt x="657765" y="2111031"/>
                </a:cubicBezTo>
                <a:lnTo>
                  <a:pt x="651268" y="2141161"/>
                </a:lnTo>
                <a:cubicBezTo>
                  <a:pt x="650030" y="2148694"/>
                  <a:pt x="649102" y="2156855"/>
                  <a:pt x="647864" y="2164388"/>
                </a:cubicBezTo>
                <a:cubicBezTo>
                  <a:pt x="647246" y="2170665"/>
                  <a:pt x="646936" y="2176314"/>
                  <a:pt x="646317" y="2182592"/>
                </a:cubicBezTo>
                <a:cubicBezTo>
                  <a:pt x="645080" y="2184475"/>
                  <a:pt x="644151" y="2186985"/>
                  <a:pt x="642914" y="2188869"/>
                </a:cubicBezTo>
                <a:lnTo>
                  <a:pt x="609809" y="2220883"/>
                </a:lnTo>
                <a:lnTo>
                  <a:pt x="578251" y="2247247"/>
                </a:lnTo>
                <a:lnTo>
                  <a:pt x="548550" y="2271729"/>
                </a:lnTo>
                <a:cubicBezTo>
                  <a:pt x="538649" y="2279261"/>
                  <a:pt x="528440" y="2286166"/>
                  <a:pt x="518539" y="2293699"/>
                </a:cubicBezTo>
                <a:lnTo>
                  <a:pt x="482340" y="2313158"/>
                </a:lnTo>
                <a:lnTo>
                  <a:pt x="437479" y="2330107"/>
                </a:lnTo>
                <a:lnTo>
                  <a:pt x="400971" y="2336384"/>
                </a:lnTo>
                <a:lnTo>
                  <a:pt x="369413" y="2331362"/>
                </a:lnTo>
                <a:lnTo>
                  <a:pt x="338164" y="2321947"/>
                </a:lnTo>
                <a:lnTo>
                  <a:pt x="311557" y="2301859"/>
                </a:lnTo>
                <a:cubicBezTo>
                  <a:pt x="302584" y="2294954"/>
                  <a:pt x="293921" y="2287422"/>
                  <a:pt x="284949" y="2280517"/>
                </a:cubicBezTo>
                <a:cubicBezTo>
                  <a:pt x="277214" y="2272356"/>
                  <a:pt x="269479" y="2263568"/>
                  <a:pt x="261745" y="2255408"/>
                </a:cubicBezTo>
                <a:lnTo>
                  <a:pt x="240397" y="2227160"/>
                </a:lnTo>
                <a:cubicBezTo>
                  <a:pt x="234209" y="2218372"/>
                  <a:pt x="228330" y="2209584"/>
                  <a:pt x="222143" y="2200796"/>
                </a:cubicBezTo>
                <a:cubicBezTo>
                  <a:pt x="216574" y="2193263"/>
                  <a:pt x="211005" y="2185103"/>
                  <a:pt x="205435" y="2177570"/>
                </a:cubicBezTo>
                <a:cubicBezTo>
                  <a:pt x="201104" y="2170665"/>
                  <a:pt x="196463" y="2164387"/>
                  <a:pt x="192132" y="2157482"/>
                </a:cubicBezTo>
                <a:cubicBezTo>
                  <a:pt x="188419" y="2153716"/>
                  <a:pt x="184397" y="2149950"/>
                  <a:pt x="180684" y="2146183"/>
                </a:cubicBezTo>
                <a:cubicBezTo>
                  <a:pt x="169546" y="2133001"/>
                  <a:pt x="158717" y="2119191"/>
                  <a:pt x="147579" y="2106009"/>
                </a:cubicBezTo>
                <a:lnTo>
                  <a:pt x="119425" y="2060185"/>
                </a:lnTo>
                <a:lnTo>
                  <a:pt x="96220" y="2003690"/>
                </a:lnTo>
                <a:cubicBezTo>
                  <a:pt x="90652" y="1983602"/>
                  <a:pt x="85082" y="1964143"/>
                  <a:pt x="79513" y="1944056"/>
                </a:cubicBezTo>
                <a:cubicBezTo>
                  <a:pt x="75182" y="1922085"/>
                  <a:pt x="70541" y="1899487"/>
                  <a:pt x="66210" y="1877517"/>
                </a:cubicBezTo>
                <a:cubicBezTo>
                  <a:pt x="64663" y="1854291"/>
                  <a:pt x="62806" y="1831065"/>
                  <a:pt x="61259" y="1807839"/>
                </a:cubicBezTo>
                <a:lnTo>
                  <a:pt x="61259" y="1740045"/>
                </a:lnTo>
                <a:lnTo>
                  <a:pt x="69613" y="1672250"/>
                </a:lnTo>
                <a:cubicBezTo>
                  <a:pt x="71160" y="1661579"/>
                  <a:pt x="73016" y="1651536"/>
                  <a:pt x="74563" y="1640864"/>
                </a:cubicBezTo>
                <a:cubicBezTo>
                  <a:pt x="73944" y="1630821"/>
                  <a:pt x="73635" y="1620777"/>
                  <a:pt x="73016" y="1610733"/>
                </a:cubicBezTo>
                <a:lnTo>
                  <a:pt x="73016" y="1581230"/>
                </a:lnTo>
                <a:lnTo>
                  <a:pt x="73016" y="1552983"/>
                </a:lnTo>
                <a:cubicBezTo>
                  <a:pt x="73944" y="1545450"/>
                  <a:pt x="75182" y="1537289"/>
                  <a:pt x="76110" y="1529757"/>
                </a:cubicBezTo>
                <a:cubicBezTo>
                  <a:pt x="70541" y="1512808"/>
                  <a:pt x="65282" y="1495232"/>
                  <a:pt x="59713" y="1478283"/>
                </a:cubicBezTo>
                <a:cubicBezTo>
                  <a:pt x="53215" y="1459452"/>
                  <a:pt x="46409" y="1440620"/>
                  <a:pt x="39911" y="1421788"/>
                </a:cubicBezTo>
                <a:cubicBezTo>
                  <a:pt x="34342" y="1402329"/>
                  <a:pt x="28773" y="1383497"/>
                  <a:pt x="23204" y="1364038"/>
                </a:cubicBezTo>
                <a:lnTo>
                  <a:pt x="8354" y="1307542"/>
                </a:lnTo>
                <a:cubicBezTo>
                  <a:pt x="5569" y="1288710"/>
                  <a:pt x="2785" y="1270506"/>
                  <a:pt x="0" y="1251675"/>
                </a:cubicBezTo>
                <a:lnTo>
                  <a:pt x="33105" y="1218405"/>
                </a:lnTo>
                <a:lnTo>
                  <a:pt x="79513" y="1192040"/>
                </a:lnTo>
                <a:lnTo>
                  <a:pt x="127469" y="1170070"/>
                </a:lnTo>
                <a:lnTo>
                  <a:pt x="184088" y="1155632"/>
                </a:lnTo>
                <a:lnTo>
                  <a:pt x="240397" y="1148727"/>
                </a:lnTo>
                <a:cubicBezTo>
                  <a:pt x="245347" y="1151866"/>
                  <a:pt x="250297" y="1155633"/>
                  <a:pt x="255247" y="1158771"/>
                </a:cubicBezTo>
                <a:cubicBezTo>
                  <a:pt x="260816" y="1160654"/>
                  <a:pt x="266076" y="1163165"/>
                  <a:pt x="271645" y="1165048"/>
                </a:cubicBezTo>
                <a:cubicBezTo>
                  <a:pt x="277833" y="1166932"/>
                  <a:pt x="283711" y="1168187"/>
                  <a:pt x="289899" y="1170070"/>
                </a:cubicBezTo>
                <a:cubicBezTo>
                  <a:pt x="295468" y="1172581"/>
                  <a:pt x="301037" y="1175720"/>
                  <a:pt x="306606" y="1178231"/>
                </a:cubicBezTo>
                <a:cubicBezTo>
                  <a:pt x="311557" y="1182625"/>
                  <a:pt x="316507" y="1187646"/>
                  <a:pt x="321457" y="1192040"/>
                </a:cubicBezTo>
                <a:lnTo>
                  <a:pt x="338164" y="1216522"/>
                </a:lnTo>
                <a:cubicBezTo>
                  <a:pt x="341877" y="1225938"/>
                  <a:pt x="345899" y="1235354"/>
                  <a:pt x="349612" y="1244770"/>
                </a:cubicBezTo>
                <a:lnTo>
                  <a:pt x="336308" y="1266112"/>
                </a:lnTo>
                <a:cubicBezTo>
                  <a:pt x="334761" y="1273645"/>
                  <a:pt x="332905" y="1280550"/>
                  <a:pt x="331358" y="1288083"/>
                </a:cubicBezTo>
                <a:cubicBezTo>
                  <a:pt x="332905" y="1294988"/>
                  <a:pt x="334761" y="1302520"/>
                  <a:pt x="336308" y="1309425"/>
                </a:cubicBezTo>
                <a:cubicBezTo>
                  <a:pt x="337855" y="1316330"/>
                  <a:pt x="339711" y="1323863"/>
                  <a:pt x="341258" y="1330768"/>
                </a:cubicBezTo>
                <a:cubicBezTo>
                  <a:pt x="342496" y="1338301"/>
                  <a:pt x="343424" y="1346461"/>
                  <a:pt x="344661" y="1353994"/>
                </a:cubicBezTo>
                <a:cubicBezTo>
                  <a:pt x="344043" y="1361526"/>
                  <a:pt x="343733" y="1369687"/>
                  <a:pt x="343114" y="1377220"/>
                </a:cubicBezTo>
                <a:cubicBezTo>
                  <a:pt x="339092" y="1386008"/>
                  <a:pt x="335380" y="1394796"/>
                  <a:pt x="331358" y="1403584"/>
                </a:cubicBezTo>
                <a:lnTo>
                  <a:pt x="278452" y="1425555"/>
                </a:lnTo>
                <a:lnTo>
                  <a:pt x="278452" y="1448781"/>
                </a:lnTo>
                <a:cubicBezTo>
                  <a:pt x="279071" y="1456313"/>
                  <a:pt x="279380" y="1464473"/>
                  <a:pt x="279999" y="1472006"/>
                </a:cubicBezTo>
                <a:cubicBezTo>
                  <a:pt x="281236" y="1480794"/>
                  <a:pt x="282164" y="1489582"/>
                  <a:pt x="283402" y="1498371"/>
                </a:cubicBezTo>
                <a:lnTo>
                  <a:pt x="283402" y="1522852"/>
                </a:lnTo>
                <a:cubicBezTo>
                  <a:pt x="282164" y="1531013"/>
                  <a:pt x="281236" y="1539801"/>
                  <a:pt x="279999" y="1547961"/>
                </a:cubicBezTo>
                <a:cubicBezTo>
                  <a:pt x="278452" y="1554866"/>
                  <a:pt x="276595" y="1561143"/>
                  <a:pt x="275048" y="1568048"/>
                </a:cubicBezTo>
                <a:cubicBezTo>
                  <a:pt x="270717" y="1573698"/>
                  <a:pt x="266076" y="1578720"/>
                  <a:pt x="261745" y="1584369"/>
                </a:cubicBezTo>
                <a:lnTo>
                  <a:pt x="275048" y="1609478"/>
                </a:lnTo>
                <a:cubicBezTo>
                  <a:pt x="279999" y="1617011"/>
                  <a:pt x="284949" y="1625171"/>
                  <a:pt x="289899" y="1632704"/>
                </a:cubicBezTo>
                <a:cubicBezTo>
                  <a:pt x="295468" y="1639609"/>
                  <a:pt x="301037" y="1647142"/>
                  <a:pt x="306606" y="1654047"/>
                </a:cubicBezTo>
                <a:lnTo>
                  <a:pt x="323004" y="1669112"/>
                </a:lnTo>
                <a:cubicBezTo>
                  <a:pt x="327954" y="1670995"/>
                  <a:pt x="333214" y="1673506"/>
                  <a:pt x="338164" y="1675389"/>
                </a:cubicBezTo>
                <a:cubicBezTo>
                  <a:pt x="341877" y="1669740"/>
                  <a:pt x="345899" y="1664718"/>
                  <a:pt x="349612" y="1659068"/>
                </a:cubicBezTo>
                <a:lnTo>
                  <a:pt x="357965" y="1630821"/>
                </a:lnTo>
                <a:cubicBezTo>
                  <a:pt x="361678" y="1619522"/>
                  <a:pt x="365700" y="1607595"/>
                  <a:pt x="369413" y="1596296"/>
                </a:cubicBezTo>
                <a:cubicBezTo>
                  <a:pt x="372816" y="1583113"/>
                  <a:pt x="376219" y="1569304"/>
                  <a:pt x="379622" y="1556122"/>
                </a:cubicBezTo>
                <a:cubicBezTo>
                  <a:pt x="381788" y="1541684"/>
                  <a:pt x="383954" y="1527874"/>
                  <a:pt x="386120" y="1513436"/>
                </a:cubicBezTo>
                <a:lnTo>
                  <a:pt x="394473" y="1472006"/>
                </a:lnTo>
                <a:cubicBezTo>
                  <a:pt x="396020" y="1459452"/>
                  <a:pt x="397877" y="1446270"/>
                  <a:pt x="399423" y="1433715"/>
                </a:cubicBezTo>
                <a:cubicBezTo>
                  <a:pt x="400042" y="1423671"/>
                  <a:pt x="400352" y="1413628"/>
                  <a:pt x="400970" y="1403584"/>
                </a:cubicBezTo>
                <a:cubicBezTo>
                  <a:pt x="400352" y="1396679"/>
                  <a:pt x="400042" y="1389146"/>
                  <a:pt x="399424" y="1382241"/>
                </a:cubicBezTo>
                <a:lnTo>
                  <a:pt x="407777" y="1380358"/>
                </a:lnTo>
                <a:cubicBezTo>
                  <a:pt x="408705" y="1379103"/>
                  <a:pt x="409943" y="1378475"/>
                  <a:pt x="410871" y="1377220"/>
                </a:cubicBezTo>
                <a:cubicBezTo>
                  <a:pt x="412418" y="1375964"/>
                  <a:pt x="414274" y="1375336"/>
                  <a:pt x="415821" y="1374081"/>
                </a:cubicBezTo>
                <a:cubicBezTo>
                  <a:pt x="416440" y="1372825"/>
                  <a:pt x="417059" y="1372198"/>
                  <a:pt x="417678" y="1370942"/>
                </a:cubicBezTo>
                <a:cubicBezTo>
                  <a:pt x="418606" y="1369687"/>
                  <a:pt x="419843" y="1368431"/>
                  <a:pt x="420771" y="1367176"/>
                </a:cubicBezTo>
                <a:cubicBezTo>
                  <a:pt x="421390" y="1365293"/>
                  <a:pt x="422009" y="1364038"/>
                  <a:pt x="422628" y="1362154"/>
                </a:cubicBezTo>
                <a:cubicBezTo>
                  <a:pt x="423866" y="1359643"/>
                  <a:pt x="424794" y="1356505"/>
                  <a:pt x="426031" y="1353994"/>
                </a:cubicBezTo>
                <a:cubicBezTo>
                  <a:pt x="424793" y="1347089"/>
                  <a:pt x="423865" y="1339556"/>
                  <a:pt x="422628" y="1332651"/>
                </a:cubicBezTo>
                <a:cubicBezTo>
                  <a:pt x="423865" y="1322607"/>
                  <a:pt x="424794" y="1312564"/>
                  <a:pt x="426031" y="1302520"/>
                </a:cubicBezTo>
                <a:cubicBezTo>
                  <a:pt x="428197" y="1291849"/>
                  <a:pt x="430363" y="1281805"/>
                  <a:pt x="432528" y="1271134"/>
                </a:cubicBezTo>
                <a:cubicBezTo>
                  <a:pt x="435932" y="1260462"/>
                  <a:pt x="439026" y="1250419"/>
                  <a:pt x="442429" y="1239748"/>
                </a:cubicBezTo>
                <a:cubicBezTo>
                  <a:pt x="445832" y="1231587"/>
                  <a:pt x="448926" y="1223427"/>
                  <a:pt x="452329" y="1215266"/>
                </a:cubicBezTo>
                <a:cubicBezTo>
                  <a:pt x="456661" y="1208361"/>
                  <a:pt x="461302" y="1202084"/>
                  <a:pt x="465633" y="1195179"/>
                </a:cubicBezTo>
                <a:lnTo>
                  <a:pt x="487290" y="1178231"/>
                </a:lnTo>
                <a:lnTo>
                  <a:pt x="515445" y="1166932"/>
                </a:lnTo>
                <a:cubicBezTo>
                  <a:pt x="525346" y="1165048"/>
                  <a:pt x="535246" y="1163793"/>
                  <a:pt x="545147" y="1161910"/>
                </a:cubicBezTo>
                <a:lnTo>
                  <a:pt x="576704" y="1155632"/>
                </a:lnTo>
                <a:lnTo>
                  <a:pt x="609809" y="1148727"/>
                </a:lnTo>
                <a:lnTo>
                  <a:pt x="639511" y="1135545"/>
                </a:lnTo>
                <a:lnTo>
                  <a:pt x="701080" y="1105414"/>
                </a:lnTo>
                <a:lnTo>
                  <a:pt x="767289" y="1072773"/>
                </a:lnTo>
                <a:lnTo>
                  <a:pt x="835355" y="1039503"/>
                </a:lnTo>
                <a:lnTo>
                  <a:pt x="894758" y="1004351"/>
                </a:lnTo>
                <a:cubicBezTo>
                  <a:pt x="891046" y="1001212"/>
                  <a:pt x="887023" y="998073"/>
                  <a:pt x="883311" y="994935"/>
                </a:cubicBezTo>
                <a:cubicBezTo>
                  <a:pt x="891664" y="991796"/>
                  <a:pt x="899708" y="988030"/>
                  <a:pt x="908062" y="984891"/>
                </a:cubicBezTo>
                <a:lnTo>
                  <a:pt x="926316" y="969826"/>
                </a:lnTo>
                <a:lnTo>
                  <a:pt x="944570" y="951622"/>
                </a:lnTo>
                <a:cubicBezTo>
                  <a:pt x="949520" y="944717"/>
                  <a:pt x="954471" y="938439"/>
                  <a:pt x="959421" y="931534"/>
                </a:cubicBezTo>
                <a:cubicBezTo>
                  <a:pt x="964990" y="925257"/>
                  <a:pt x="970559" y="918352"/>
                  <a:pt x="976128" y="912075"/>
                </a:cubicBezTo>
                <a:close/>
                <a:moveTo>
                  <a:pt x="2691081" y="204628"/>
                </a:moveTo>
                <a:lnTo>
                  <a:pt x="2716142" y="202745"/>
                </a:lnTo>
                <a:lnTo>
                  <a:pt x="2745843" y="202745"/>
                </a:lnTo>
                <a:lnTo>
                  <a:pt x="2782351" y="204628"/>
                </a:lnTo>
                <a:lnTo>
                  <a:pt x="2818860" y="209650"/>
                </a:lnTo>
                <a:lnTo>
                  <a:pt x="2858462" y="217810"/>
                </a:lnTo>
                <a:lnTo>
                  <a:pt x="2891876" y="225971"/>
                </a:lnTo>
                <a:lnTo>
                  <a:pt x="2923124" y="239153"/>
                </a:lnTo>
                <a:lnTo>
                  <a:pt x="2943235" y="252336"/>
                </a:lnTo>
                <a:lnTo>
                  <a:pt x="2956229" y="269284"/>
                </a:lnTo>
                <a:cubicBezTo>
                  <a:pt x="2958085" y="272423"/>
                  <a:pt x="2959633" y="275561"/>
                  <a:pt x="2961489" y="278700"/>
                </a:cubicBezTo>
                <a:cubicBezTo>
                  <a:pt x="2962108" y="286232"/>
                  <a:pt x="2962417" y="293138"/>
                  <a:pt x="2963036" y="300670"/>
                </a:cubicBezTo>
                <a:cubicBezTo>
                  <a:pt x="2964583" y="310086"/>
                  <a:pt x="2966439" y="319502"/>
                  <a:pt x="2967986" y="328918"/>
                </a:cubicBezTo>
                <a:cubicBezTo>
                  <a:pt x="2969224" y="338961"/>
                  <a:pt x="2970152" y="348377"/>
                  <a:pt x="2971389" y="358421"/>
                </a:cubicBezTo>
                <a:cubicBezTo>
                  <a:pt x="2972936" y="370348"/>
                  <a:pt x="2974792" y="381647"/>
                  <a:pt x="2976340" y="393573"/>
                </a:cubicBezTo>
                <a:cubicBezTo>
                  <a:pt x="2976958" y="403617"/>
                  <a:pt x="2977268" y="413033"/>
                  <a:pt x="2977886" y="423077"/>
                </a:cubicBezTo>
                <a:cubicBezTo>
                  <a:pt x="2979124" y="432493"/>
                  <a:pt x="2980052" y="441909"/>
                  <a:pt x="2981290" y="451324"/>
                </a:cubicBezTo>
                <a:lnTo>
                  <a:pt x="2981290" y="471412"/>
                </a:lnTo>
                <a:cubicBezTo>
                  <a:pt x="2977268" y="486477"/>
                  <a:pt x="2973555" y="500915"/>
                  <a:pt x="2969533" y="515980"/>
                </a:cubicBezTo>
                <a:cubicBezTo>
                  <a:pt x="2971080" y="522885"/>
                  <a:pt x="2972936" y="530418"/>
                  <a:pt x="2974483" y="537323"/>
                </a:cubicBezTo>
                <a:cubicBezTo>
                  <a:pt x="2976649" y="547366"/>
                  <a:pt x="2979124" y="557410"/>
                  <a:pt x="2981290" y="567453"/>
                </a:cubicBezTo>
                <a:cubicBezTo>
                  <a:pt x="2984074" y="577497"/>
                  <a:pt x="2986859" y="586913"/>
                  <a:pt x="2989643" y="596956"/>
                </a:cubicBezTo>
                <a:lnTo>
                  <a:pt x="2996140" y="623321"/>
                </a:lnTo>
                <a:cubicBezTo>
                  <a:pt x="2997378" y="633365"/>
                  <a:pt x="2998306" y="643409"/>
                  <a:pt x="2999544" y="653452"/>
                </a:cubicBezTo>
                <a:lnTo>
                  <a:pt x="2999544" y="684838"/>
                </a:lnTo>
                <a:lnTo>
                  <a:pt x="2997687" y="714969"/>
                </a:lnTo>
                <a:cubicBezTo>
                  <a:pt x="2997069" y="724385"/>
                  <a:pt x="2996759" y="733173"/>
                  <a:pt x="2996140" y="742589"/>
                </a:cubicBezTo>
                <a:lnTo>
                  <a:pt x="2996141" y="769581"/>
                </a:lnTo>
                <a:cubicBezTo>
                  <a:pt x="2997688" y="775858"/>
                  <a:pt x="2999544" y="781508"/>
                  <a:pt x="3001091" y="787785"/>
                </a:cubicBezTo>
                <a:cubicBezTo>
                  <a:pt x="3005113" y="792807"/>
                  <a:pt x="3008826" y="797201"/>
                  <a:pt x="3012848" y="802223"/>
                </a:cubicBezTo>
                <a:lnTo>
                  <a:pt x="3027698" y="817288"/>
                </a:lnTo>
                <a:lnTo>
                  <a:pt x="3044096" y="830470"/>
                </a:lnTo>
                <a:cubicBezTo>
                  <a:pt x="3049046" y="834237"/>
                  <a:pt x="3054306" y="838631"/>
                  <a:pt x="3059256" y="842397"/>
                </a:cubicBezTo>
                <a:lnTo>
                  <a:pt x="3074107" y="853697"/>
                </a:lnTo>
                <a:cubicBezTo>
                  <a:pt x="3078438" y="859974"/>
                  <a:pt x="3083079" y="865623"/>
                  <a:pt x="3087411" y="871900"/>
                </a:cubicBezTo>
                <a:cubicBezTo>
                  <a:pt x="3089576" y="880061"/>
                  <a:pt x="3091742" y="888849"/>
                  <a:pt x="3093908" y="897009"/>
                </a:cubicBezTo>
                <a:lnTo>
                  <a:pt x="3062350" y="954760"/>
                </a:lnTo>
                <a:cubicBezTo>
                  <a:pt x="3053996" y="976103"/>
                  <a:pt x="3045952" y="998073"/>
                  <a:pt x="3037599" y="1019416"/>
                </a:cubicBezTo>
                <a:cubicBezTo>
                  <a:pt x="3031102" y="1041386"/>
                  <a:pt x="3024295" y="1063985"/>
                  <a:pt x="3017798" y="1085955"/>
                </a:cubicBezTo>
                <a:cubicBezTo>
                  <a:pt x="3010991" y="1109181"/>
                  <a:pt x="3004494" y="1132407"/>
                  <a:pt x="2997687" y="1155632"/>
                </a:cubicBezTo>
                <a:lnTo>
                  <a:pt x="2976340" y="1223427"/>
                </a:lnTo>
                <a:lnTo>
                  <a:pt x="2953135" y="1289338"/>
                </a:lnTo>
                <a:cubicBezTo>
                  <a:pt x="2949113" y="1301265"/>
                  <a:pt x="2945401" y="1312564"/>
                  <a:pt x="2941378" y="1324491"/>
                </a:cubicBezTo>
                <a:cubicBezTo>
                  <a:pt x="2937975" y="1337045"/>
                  <a:pt x="2934881" y="1349600"/>
                  <a:pt x="2931478" y="1362154"/>
                </a:cubicBezTo>
                <a:cubicBezTo>
                  <a:pt x="2929312" y="1374709"/>
                  <a:pt x="2927146" y="1387891"/>
                  <a:pt x="2924981" y="1400446"/>
                </a:cubicBezTo>
                <a:cubicBezTo>
                  <a:pt x="2920958" y="1414255"/>
                  <a:pt x="2917245" y="1428065"/>
                  <a:pt x="2913224" y="1441875"/>
                </a:cubicBezTo>
                <a:cubicBezTo>
                  <a:pt x="2909511" y="1454430"/>
                  <a:pt x="2905489" y="1467612"/>
                  <a:pt x="2901776" y="1480167"/>
                </a:cubicBezTo>
                <a:lnTo>
                  <a:pt x="2881666" y="1513436"/>
                </a:lnTo>
                <a:cubicBezTo>
                  <a:pt x="2873931" y="1520341"/>
                  <a:pt x="2866196" y="1527874"/>
                  <a:pt x="2858461" y="1534779"/>
                </a:cubicBezTo>
                <a:lnTo>
                  <a:pt x="2828760" y="1549844"/>
                </a:lnTo>
                <a:cubicBezTo>
                  <a:pt x="2817622" y="1552983"/>
                  <a:pt x="2806793" y="1556749"/>
                  <a:pt x="2795655" y="1559888"/>
                </a:cubicBezTo>
                <a:lnTo>
                  <a:pt x="2759147" y="1568048"/>
                </a:lnTo>
                <a:lnTo>
                  <a:pt x="2721092" y="1574325"/>
                </a:lnTo>
                <a:lnTo>
                  <a:pt x="2684584" y="1584369"/>
                </a:lnTo>
                <a:lnTo>
                  <a:pt x="2619921" y="1596296"/>
                </a:lnTo>
                <a:lnTo>
                  <a:pt x="2546905" y="1609478"/>
                </a:lnTo>
                <a:lnTo>
                  <a:pt x="2467392" y="1615756"/>
                </a:lnTo>
                <a:lnTo>
                  <a:pt x="2382928" y="1622660"/>
                </a:lnTo>
                <a:lnTo>
                  <a:pt x="2298464" y="1623916"/>
                </a:lnTo>
                <a:lnTo>
                  <a:pt x="2210597" y="1625799"/>
                </a:lnTo>
                <a:lnTo>
                  <a:pt x="2122730" y="1625799"/>
                </a:lnTo>
                <a:cubicBezTo>
                  <a:pt x="2123349" y="1664090"/>
                  <a:pt x="2123968" y="1701754"/>
                  <a:pt x="2124586" y="1740045"/>
                </a:cubicBezTo>
                <a:cubicBezTo>
                  <a:pt x="2127371" y="1779592"/>
                  <a:pt x="2129846" y="1818511"/>
                  <a:pt x="2132631" y="1858058"/>
                </a:cubicBezTo>
                <a:cubicBezTo>
                  <a:pt x="2136962" y="1896349"/>
                  <a:pt x="2141603" y="1935268"/>
                  <a:pt x="2145935" y="1973559"/>
                </a:cubicBezTo>
                <a:cubicBezTo>
                  <a:pt x="2151503" y="2009967"/>
                  <a:pt x="2157073" y="2047003"/>
                  <a:pt x="2162642" y="2083411"/>
                </a:cubicBezTo>
                <a:cubicBezTo>
                  <a:pt x="2169758" y="2117308"/>
                  <a:pt x="2176874" y="2151833"/>
                  <a:pt x="2183990" y="2185730"/>
                </a:cubicBezTo>
                <a:cubicBezTo>
                  <a:pt x="2191106" y="2215861"/>
                  <a:pt x="2198531" y="2246619"/>
                  <a:pt x="2205647" y="2276750"/>
                </a:cubicBezTo>
                <a:cubicBezTo>
                  <a:pt x="2210597" y="2301860"/>
                  <a:pt x="2215547" y="2326341"/>
                  <a:pt x="2220498" y="2351450"/>
                </a:cubicBezTo>
                <a:lnTo>
                  <a:pt x="2221212" y="2354889"/>
                </a:lnTo>
                <a:lnTo>
                  <a:pt x="2010605" y="2383922"/>
                </a:lnTo>
                <a:lnTo>
                  <a:pt x="2010112" y="2381580"/>
                </a:lnTo>
                <a:cubicBezTo>
                  <a:pt x="2003924" y="2362121"/>
                  <a:pt x="1998046" y="2342661"/>
                  <a:pt x="1991858" y="2323202"/>
                </a:cubicBezTo>
                <a:cubicBezTo>
                  <a:pt x="1983504" y="2304370"/>
                  <a:pt x="1975460" y="2285539"/>
                  <a:pt x="1967107" y="2266707"/>
                </a:cubicBezTo>
                <a:lnTo>
                  <a:pt x="1942046" y="2213978"/>
                </a:lnTo>
                <a:cubicBezTo>
                  <a:pt x="1933383" y="2196402"/>
                  <a:pt x="1924411" y="2178825"/>
                  <a:pt x="1915748" y="2161249"/>
                </a:cubicBezTo>
                <a:cubicBezTo>
                  <a:pt x="1908632" y="2144928"/>
                  <a:pt x="1901207" y="2129235"/>
                  <a:pt x="1894091" y="2112914"/>
                </a:cubicBezTo>
                <a:lnTo>
                  <a:pt x="1827881" y="1950333"/>
                </a:lnTo>
                <a:lnTo>
                  <a:pt x="1766622" y="1791519"/>
                </a:lnTo>
                <a:lnTo>
                  <a:pt x="1708456" y="1625799"/>
                </a:lnTo>
                <a:lnTo>
                  <a:pt x="1609142" y="1273017"/>
                </a:lnTo>
                <a:lnTo>
                  <a:pt x="1579131" y="1208361"/>
                </a:lnTo>
                <a:lnTo>
                  <a:pt x="1544479" y="1141823"/>
                </a:lnTo>
                <a:lnTo>
                  <a:pt x="1509518" y="1077794"/>
                </a:lnTo>
                <a:lnTo>
                  <a:pt x="1478269" y="1017533"/>
                </a:lnTo>
                <a:cubicBezTo>
                  <a:pt x="1469297" y="986146"/>
                  <a:pt x="1460634" y="954760"/>
                  <a:pt x="1451662" y="923374"/>
                </a:cubicBezTo>
                <a:lnTo>
                  <a:pt x="1468369" y="912075"/>
                </a:lnTo>
                <a:cubicBezTo>
                  <a:pt x="1472081" y="917097"/>
                  <a:pt x="1476104" y="921491"/>
                  <a:pt x="1479816" y="926513"/>
                </a:cubicBezTo>
                <a:lnTo>
                  <a:pt x="1499617" y="939695"/>
                </a:lnTo>
                <a:cubicBezTo>
                  <a:pt x="1505186" y="943461"/>
                  <a:pt x="1510755" y="947855"/>
                  <a:pt x="1516324" y="951622"/>
                </a:cubicBezTo>
                <a:cubicBezTo>
                  <a:pt x="1522512" y="954760"/>
                  <a:pt x="1528390" y="958527"/>
                  <a:pt x="1534578" y="961665"/>
                </a:cubicBezTo>
                <a:cubicBezTo>
                  <a:pt x="1532413" y="967315"/>
                  <a:pt x="1529938" y="972337"/>
                  <a:pt x="1527772" y="977986"/>
                </a:cubicBezTo>
                <a:lnTo>
                  <a:pt x="1577584" y="1011256"/>
                </a:lnTo>
                <a:lnTo>
                  <a:pt x="1610689" y="1011256"/>
                </a:lnTo>
                <a:lnTo>
                  <a:pt x="1653694" y="1009372"/>
                </a:lnTo>
                <a:lnTo>
                  <a:pt x="1703506" y="1006234"/>
                </a:lnTo>
                <a:lnTo>
                  <a:pt x="1754865" y="1006234"/>
                </a:lnTo>
                <a:lnTo>
                  <a:pt x="1806224" y="1006234"/>
                </a:lnTo>
                <a:lnTo>
                  <a:pt x="1854488" y="1006234"/>
                </a:lnTo>
                <a:lnTo>
                  <a:pt x="1897494" y="1011256"/>
                </a:lnTo>
                <a:lnTo>
                  <a:pt x="1930599" y="1014394"/>
                </a:lnTo>
                <a:cubicBezTo>
                  <a:pt x="1938333" y="1016905"/>
                  <a:pt x="1946068" y="1018788"/>
                  <a:pt x="1953803" y="1021299"/>
                </a:cubicBezTo>
                <a:lnTo>
                  <a:pt x="1978554" y="1036365"/>
                </a:lnTo>
                <a:cubicBezTo>
                  <a:pt x="1983505" y="1042642"/>
                  <a:pt x="1988454" y="1048291"/>
                  <a:pt x="1993405" y="1054569"/>
                </a:cubicBezTo>
                <a:cubicBezTo>
                  <a:pt x="1996189" y="1059590"/>
                  <a:pt x="1998974" y="1063985"/>
                  <a:pt x="2001758" y="1069007"/>
                </a:cubicBezTo>
                <a:cubicBezTo>
                  <a:pt x="2003924" y="1075284"/>
                  <a:pt x="2006399" y="1080933"/>
                  <a:pt x="2008565" y="1087211"/>
                </a:cubicBezTo>
                <a:lnTo>
                  <a:pt x="2016609" y="1107298"/>
                </a:lnTo>
                <a:lnTo>
                  <a:pt x="2029913" y="1130523"/>
                </a:lnTo>
                <a:cubicBezTo>
                  <a:pt x="2033316" y="1133662"/>
                  <a:pt x="2036410" y="1137428"/>
                  <a:pt x="2039814" y="1140567"/>
                </a:cubicBezTo>
                <a:cubicBezTo>
                  <a:pt x="2044145" y="1141822"/>
                  <a:pt x="2048786" y="1142450"/>
                  <a:pt x="2053117" y="1143706"/>
                </a:cubicBezTo>
                <a:lnTo>
                  <a:pt x="2068277" y="1145589"/>
                </a:lnTo>
                <a:cubicBezTo>
                  <a:pt x="2073847" y="1146844"/>
                  <a:pt x="2079106" y="1147472"/>
                  <a:pt x="2084675" y="1148728"/>
                </a:cubicBezTo>
                <a:cubicBezTo>
                  <a:pt x="2090244" y="1149983"/>
                  <a:pt x="2095813" y="1150611"/>
                  <a:pt x="2101382" y="1151866"/>
                </a:cubicBezTo>
                <a:lnTo>
                  <a:pt x="2117780" y="1185136"/>
                </a:lnTo>
                <a:cubicBezTo>
                  <a:pt x="2121183" y="1186391"/>
                  <a:pt x="2124277" y="1187019"/>
                  <a:pt x="2127681" y="1188274"/>
                </a:cubicBezTo>
                <a:lnTo>
                  <a:pt x="2149338" y="1188274"/>
                </a:lnTo>
                <a:lnTo>
                  <a:pt x="2177492" y="1192040"/>
                </a:lnTo>
                <a:lnTo>
                  <a:pt x="2207194" y="1192041"/>
                </a:lnTo>
                <a:cubicBezTo>
                  <a:pt x="2216476" y="1192668"/>
                  <a:pt x="2226067" y="1192668"/>
                  <a:pt x="2235349" y="1193296"/>
                </a:cubicBezTo>
                <a:lnTo>
                  <a:pt x="2258553" y="1195179"/>
                </a:lnTo>
                <a:cubicBezTo>
                  <a:pt x="2268144" y="1197690"/>
                  <a:pt x="2277426" y="1200829"/>
                  <a:pt x="2287017" y="1203340"/>
                </a:cubicBezTo>
                <a:lnTo>
                  <a:pt x="2321669" y="1213383"/>
                </a:lnTo>
                <a:lnTo>
                  <a:pt x="2356320" y="1221544"/>
                </a:lnTo>
                <a:lnTo>
                  <a:pt x="2389735" y="1229704"/>
                </a:lnTo>
                <a:cubicBezTo>
                  <a:pt x="2399016" y="1231587"/>
                  <a:pt x="2408608" y="1232843"/>
                  <a:pt x="2417889" y="1234726"/>
                </a:cubicBezTo>
                <a:lnTo>
                  <a:pt x="2450994" y="1236609"/>
                </a:lnTo>
                <a:lnTo>
                  <a:pt x="2487502" y="1236609"/>
                </a:lnTo>
                <a:lnTo>
                  <a:pt x="2525557" y="1234726"/>
                </a:lnTo>
                <a:lnTo>
                  <a:pt x="2560209" y="1234726"/>
                </a:lnTo>
                <a:lnTo>
                  <a:pt x="2591767" y="1239748"/>
                </a:lnTo>
                <a:cubicBezTo>
                  <a:pt x="2594551" y="1233470"/>
                  <a:pt x="2597336" y="1227821"/>
                  <a:pt x="2600120" y="1221543"/>
                </a:cubicBezTo>
                <a:cubicBezTo>
                  <a:pt x="2604452" y="1217150"/>
                  <a:pt x="2609093" y="1212755"/>
                  <a:pt x="2613424" y="1208362"/>
                </a:cubicBezTo>
                <a:cubicBezTo>
                  <a:pt x="2617755" y="1203340"/>
                  <a:pt x="2622397" y="1198318"/>
                  <a:pt x="2626728" y="1193296"/>
                </a:cubicBezTo>
                <a:cubicBezTo>
                  <a:pt x="2629512" y="1188902"/>
                  <a:pt x="2631988" y="1184508"/>
                  <a:pt x="2634772" y="1180114"/>
                </a:cubicBezTo>
                <a:cubicBezTo>
                  <a:pt x="2637556" y="1173837"/>
                  <a:pt x="2640341" y="1168187"/>
                  <a:pt x="2643125" y="1161910"/>
                </a:cubicBezTo>
                <a:cubicBezTo>
                  <a:pt x="2643744" y="1155633"/>
                  <a:pt x="2644054" y="1149983"/>
                  <a:pt x="2644672" y="1143706"/>
                </a:cubicBezTo>
                <a:cubicBezTo>
                  <a:pt x="2644054" y="1139312"/>
                  <a:pt x="2643744" y="1134917"/>
                  <a:pt x="2643126" y="1130523"/>
                </a:cubicBezTo>
                <a:lnTo>
                  <a:pt x="2643126" y="1115458"/>
                </a:lnTo>
                <a:cubicBezTo>
                  <a:pt x="2643744" y="1109181"/>
                  <a:pt x="2644054" y="1103531"/>
                  <a:pt x="2644673" y="1097254"/>
                </a:cubicBezTo>
                <a:cubicBezTo>
                  <a:pt x="2646838" y="1088466"/>
                  <a:pt x="2649313" y="1079678"/>
                  <a:pt x="2651479" y="1070889"/>
                </a:cubicBezTo>
                <a:cubicBezTo>
                  <a:pt x="2657667" y="1057707"/>
                  <a:pt x="2663546" y="1044525"/>
                  <a:pt x="2669734" y="1031343"/>
                </a:cubicBezTo>
                <a:cubicBezTo>
                  <a:pt x="2676849" y="1018161"/>
                  <a:pt x="2683965" y="1004351"/>
                  <a:pt x="2691081" y="991168"/>
                </a:cubicBezTo>
                <a:cubicBezTo>
                  <a:pt x="2696031" y="977986"/>
                  <a:pt x="2701291" y="964804"/>
                  <a:pt x="2706241" y="951621"/>
                </a:cubicBezTo>
                <a:lnTo>
                  <a:pt x="2712738" y="923374"/>
                </a:lnTo>
                <a:cubicBezTo>
                  <a:pt x="2714904" y="912075"/>
                  <a:pt x="2717380" y="900148"/>
                  <a:pt x="2719545" y="888849"/>
                </a:cubicBezTo>
                <a:cubicBezTo>
                  <a:pt x="2720473" y="876923"/>
                  <a:pt x="2721711" y="865623"/>
                  <a:pt x="2722639" y="853697"/>
                </a:cubicBezTo>
                <a:cubicBezTo>
                  <a:pt x="2724805" y="842398"/>
                  <a:pt x="2727280" y="831726"/>
                  <a:pt x="2729446" y="820427"/>
                </a:cubicBezTo>
                <a:cubicBezTo>
                  <a:pt x="2731611" y="810384"/>
                  <a:pt x="2733777" y="800968"/>
                  <a:pt x="2735943" y="790924"/>
                </a:cubicBezTo>
                <a:cubicBezTo>
                  <a:pt x="2738727" y="782764"/>
                  <a:pt x="2741512" y="773975"/>
                  <a:pt x="2744297" y="765815"/>
                </a:cubicBezTo>
                <a:cubicBezTo>
                  <a:pt x="2748628" y="759537"/>
                  <a:pt x="2753269" y="753888"/>
                  <a:pt x="2757600" y="747611"/>
                </a:cubicBezTo>
                <a:cubicBezTo>
                  <a:pt x="2762550" y="741334"/>
                  <a:pt x="2767501" y="734428"/>
                  <a:pt x="2772451" y="728152"/>
                </a:cubicBezTo>
                <a:lnTo>
                  <a:pt x="2782351" y="706181"/>
                </a:lnTo>
                <a:lnTo>
                  <a:pt x="2788849" y="677933"/>
                </a:lnTo>
                <a:lnTo>
                  <a:pt x="2788849" y="656591"/>
                </a:lnTo>
                <a:lnTo>
                  <a:pt x="2788849" y="638387"/>
                </a:lnTo>
                <a:cubicBezTo>
                  <a:pt x="2788230" y="631482"/>
                  <a:pt x="2787921" y="625204"/>
                  <a:pt x="2787302" y="618299"/>
                </a:cubicBezTo>
                <a:cubicBezTo>
                  <a:pt x="2786683" y="612022"/>
                  <a:pt x="2786374" y="605117"/>
                  <a:pt x="2785754" y="598840"/>
                </a:cubicBezTo>
                <a:cubicBezTo>
                  <a:pt x="2786683" y="591307"/>
                  <a:pt x="2787921" y="583147"/>
                  <a:pt x="2788849" y="575614"/>
                </a:cubicBezTo>
                <a:lnTo>
                  <a:pt x="2749247" y="540461"/>
                </a:lnTo>
                <a:lnTo>
                  <a:pt x="2709335" y="502798"/>
                </a:lnTo>
                <a:lnTo>
                  <a:pt x="2676230" y="461368"/>
                </a:lnTo>
                <a:cubicBezTo>
                  <a:pt x="2666949" y="445675"/>
                  <a:pt x="2657358" y="430609"/>
                  <a:pt x="2648076" y="414916"/>
                </a:cubicBezTo>
                <a:cubicBezTo>
                  <a:pt x="2640341" y="397340"/>
                  <a:pt x="2632606" y="379136"/>
                  <a:pt x="2624872" y="361559"/>
                </a:cubicBezTo>
                <a:cubicBezTo>
                  <a:pt x="2616209" y="332684"/>
                  <a:pt x="2607236" y="304437"/>
                  <a:pt x="2598573" y="275561"/>
                </a:cubicBezTo>
                <a:lnTo>
                  <a:pt x="2619921" y="260496"/>
                </a:lnTo>
                <a:cubicBezTo>
                  <a:pt x="2628275" y="258613"/>
                  <a:pt x="2636319" y="256102"/>
                  <a:pt x="2644673" y="254219"/>
                </a:cubicBezTo>
                <a:lnTo>
                  <a:pt x="2673137" y="241036"/>
                </a:lnTo>
                <a:close/>
                <a:moveTo>
                  <a:pt x="1148920" y="0"/>
                </a:moveTo>
                <a:lnTo>
                  <a:pt x="1238794" y="28794"/>
                </a:lnTo>
                <a:lnTo>
                  <a:pt x="1257447" y="42343"/>
                </a:lnTo>
                <a:lnTo>
                  <a:pt x="1267621" y="62668"/>
                </a:lnTo>
                <a:lnTo>
                  <a:pt x="1276100" y="81299"/>
                </a:lnTo>
                <a:lnTo>
                  <a:pt x="1286274" y="103318"/>
                </a:lnTo>
                <a:lnTo>
                  <a:pt x="1294753" y="123643"/>
                </a:lnTo>
                <a:lnTo>
                  <a:pt x="1350712" y="155824"/>
                </a:lnTo>
                <a:lnTo>
                  <a:pt x="1371061" y="176149"/>
                </a:lnTo>
                <a:lnTo>
                  <a:pt x="1393105" y="204942"/>
                </a:lnTo>
                <a:lnTo>
                  <a:pt x="1413454" y="237123"/>
                </a:lnTo>
                <a:lnTo>
                  <a:pt x="1428715" y="270998"/>
                </a:lnTo>
                <a:lnTo>
                  <a:pt x="1442281" y="296404"/>
                </a:lnTo>
                <a:lnTo>
                  <a:pt x="1442281" y="379397"/>
                </a:lnTo>
                <a:lnTo>
                  <a:pt x="1447368" y="406497"/>
                </a:lnTo>
                <a:lnTo>
                  <a:pt x="1457543" y="425129"/>
                </a:lnTo>
                <a:lnTo>
                  <a:pt x="1466021" y="443760"/>
                </a:lnTo>
                <a:lnTo>
                  <a:pt x="1472804" y="460697"/>
                </a:lnTo>
                <a:lnTo>
                  <a:pt x="1479587" y="475941"/>
                </a:lnTo>
                <a:lnTo>
                  <a:pt x="1482979" y="494572"/>
                </a:lnTo>
                <a:lnTo>
                  <a:pt x="1482979" y="516590"/>
                </a:lnTo>
                <a:lnTo>
                  <a:pt x="1481283" y="543690"/>
                </a:lnTo>
                <a:lnTo>
                  <a:pt x="1474500" y="580952"/>
                </a:lnTo>
                <a:lnTo>
                  <a:pt x="1467717" y="618215"/>
                </a:lnTo>
                <a:lnTo>
                  <a:pt x="1467717" y="652089"/>
                </a:lnTo>
                <a:lnTo>
                  <a:pt x="1467717" y="677495"/>
                </a:lnTo>
                <a:lnTo>
                  <a:pt x="1469413" y="699514"/>
                </a:lnTo>
                <a:lnTo>
                  <a:pt x="1469413" y="721533"/>
                </a:lnTo>
                <a:lnTo>
                  <a:pt x="1466021" y="740164"/>
                </a:lnTo>
                <a:lnTo>
                  <a:pt x="1457543" y="758795"/>
                </a:lnTo>
                <a:lnTo>
                  <a:pt x="1437194" y="779120"/>
                </a:lnTo>
                <a:lnTo>
                  <a:pt x="1406671" y="802832"/>
                </a:lnTo>
                <a:lnTo>
                  <a:pt x="1406671" y="860419"/>
                </a:lnTo>
                <a:lnTo>
                  <a:pt x="1420237" y="863807"/>
                </a:lnTo>
                <a:lnTo>
                  <a:pt x="1423628" y="870582"/>
                </a:lnTo>
                <a:lnTo>
                  <a:pt x="1423628" y="882438"/>
                </a:lnTo>
                <a:lnTo>
                  <a:pt x="1423628" y="897682"/>
                </a:lnTo>
                <a:lnTo>
                  <a:pt x="1410062" y="912925"/>
                </a:lnTo>
                <a:lnTo>
                  <a:pt x="1401584" y="926475"/>
                </a:lnTo>
                <a:lnTo>
                  <a:pt x="1388018" y="938332"/>
                </a:lnTo>
                <a:lnTo>
                  <a:pt x="1372756" y="948494"/>
                </a:lnTo>
                <a:lnTo>
                  <a:pt x="1345625" y="934944"/>
                </a:lnTo>
                <a:lnTo>
                  <a:pt x="1308319" y="923088"/>
                </a:lnTo>
                <a:lnTo>
                  <a:pt x="1264230" y="912925"/>
                </a:lnTo>
                <a:lnTo>
                  <a:pt x="1216749" y="901069"/>
                </a:lnTo>
                <a:lnTo>
                  <a:pt x="1169269" y="890907"/>
                </a:lnTo>
                <a:lnTo>
                  <a:pt x="1123484" y="879050"/>
                </a:lnTo>
                <a:lnTo>
                  <a:pt x="1079395" y="867194"/>
                </a:lnTo>
                <a:lnTo>
                  <a:pt x="1043785" y="851951"/>
                </a:lnTo>
                <a:lnTo>
                  <a:pt x="1014957" y="836707"/>
                </a:lnTo>
                <a:lnTo>
                  <a:pt x="999696" y="814688"/>
                </a:lnTo>
                <a:lnTo>
                  <a:pt x="996304" y="802832"/>
                </a:lnTo>
                <a:lnTo>
                  <a:pt x="996304" y="787588"/>
                </a:lnTo>
                <a:lnTo>
                  <a:pt x="996304" y="774039"/>
                </a:lnTo>
                <a:lnTo>
                  <a:pt x="992913" y="763876"/>
                </a:lnTo>
                <a:lnTo>
                  <a:pt x="970868" y="730002"/>
                </a:lnTo>
                <a:lnTo>
                  <a:pt x="938650" y="696127"/>
                </a:lnTo>
                <a:lnTo>
                  <a:pt x="903039" y="660558"/>
                </a:lnTo>
                <a:lnTo>
                  <a:pt x="865733" y="628377"/>
                </a:lnTo>
                <a:lnTo>
                  <a:pt x="836906" y="596196"/>
                </a:lnTo>
                <a:lnTo>
                  <a:pt x="813166" y="562321"/>
                </a:lnTo>
                <a:lnTo>
                  <a:pt x="796208" y="519978"/>
                </a:lnTo>
                <a:lnTo>
                  <a:pt x="782642" y="472553"/>
                </a:lnTo>
                <a:lnTo>
                  <a:pt x="775860" y="420047"/>
                </a:lnTo>
                <a:lnTo>
                  <a:pt x="775860" y="365847"/>
                </a:lnTo>
                <a:lnTo>
                  <a:pt x="782642" y="316729"/>
                </a:lnTo>
                <a:lnTo>
                  <a:pt x="794513" y="267611"/>
                </a:lnTo>
                <a:lnTo>
                  <a:pt x="809774" y="228655"/>
                </a:lnTo>
                <a:lnTo>
                  <a:pt x="831819" y="196474"/>
                </a:lnTo>
                <a:lnTo>
                  <a:pt x="819949" y="177843"/>
                </a:lnTo>
                <a:lnTo>
                  <a:pt x="826731" y="177842"/>
                </a:lnTo>
                <a:lnTo>
                  <a:pt x="841993" y="171067"/>
                </a:lnTo>
                <a:lnTo>
                  <a:pt x="852167" y="157517"/>
                </a:lnTo>
                <a:lnTo>
                  <a:pt x="862342" y="142274"/>
                </a:lnTo>
                <a:lnTo>
                  <a:pt x="870821" y="130418"/>
                </a:lnTo>
                <a:lnTo>
                  <a:pt x="880995" y="118562"/>
                </a:lnTo>
                <a:lnTo>
                  <a:pt x="916605" y="99931"/>
                </a:lnTo>
                <a:lnTo>
                  <a:pt x="952215" y="86381"/>
                </a:lnTo>
                <a:lnTo>
                  <a:pt x="989521" y="67749"/>
                </a:lnTo>
                <a:lnTo>
                  <a:pt x="992913" y="67749"/>
                </a:lnTo>
                <a:lnTo>
                  <a:pt x="999696" y="40650"/>
                </a:lnTo>
                <a:lnTo>
                  <a:pt x="1014957" y="42343"/>
                </a:lnTo>
                <a:lnTo>
                  <a:pt x="1026827" y="44037"/>
                </a:lnTo>
                <a:lnTo>
                  <a:pt x="1037002" y="45731"/>
                </a:lnTo>
                <a:lnTo>
                  <a:pt x="1050568" y="50812"/>
                </a:lnTo>
                <a:lnTo>
                  <a:pt x="1052263" y="42343"/>
                </a:lnTo>
                <a:lnTo>
                  <a:pt x="1055655" y="35568"/>
                </a:lnTo>
                <a:lnTo>
                  <a:pt x="1057351" y="30487"/>
                </a:lnTo>
                <a:lnTo>
                  <a:pt x="1060742" y="28793"/>
                </a:lnTo>
                <a:lnTo>
                  <a:pt x="1065829" y="27100"/>
                </a:lnTo>
                <a:lnTo>
                  <a:pt x="1072612" y="25406"/>
                </a:lnTo>
                <a:lnTo>
                  <a:pt x="1082786" y="22018"/>
                </a:lnTo>
                <a:lnTo>
                  <a:pt x="1104831" y="15243"/>
                </a:lnTo>
                <a:lnTo>
                  <a:pt x="1126875" y="84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dirty="0">
              <a:solidFill>
                <a:schemeClr val="bg1"/>
              </a:solidFill>
            </a:endParaRPr>
          </a:p>
        </p:txBody>
      </p:sp>
      <p:grpSp>
        <p:nvGrpSpPr>
          <p:cNvPr id="171" name="Group 29">
            <a:extLst>
              <a:ext uri="{FF2B5EF4-FFF2-40B4-BE49-F238E27FC236}">
                <a16:creationId xmlns:a16="http://schemas.microsoft.com/office/drawing/2014/main" id="{9E61CFE3-8D7B-4C1A-B3C1-39EC5BB75B86}"/>
              </a:ext>
            </a:extLst>
          </p:cNvPr>
          <p:cNvGrpSpPr/>
          <p:nvPr/>
        </p:nvGrpSpPr>
        <p:grpSpPr>
          <a:xfrm rot="470941">
            <a:off x="2407853" y="4968165"/>
            <a:ext cx="2941487" cy="1287740"/>
            <a:chOff x="911314" y="1822937"/>
            <a:chExt cx="2306669" cy="1009826"/>
          </a:xfrm>
          <a:solidFill>
            <a:schemeClr val="accent2"/>
          </a:solidFill>
        </p:grpSpPr>
        <p:sp>
          <p:nvSpPr>
            <p:cNvPr id="172" name="Freeform 46">
              <a:extLst>
                <a:ext uri="{FF2B5EF4-FFF2-40B4-BE49-F238E27FC236}">
                  <a16:creationId xmlns:a16="http://schemas.microsoft.com/office/drawing/2014/main" id="{00E5A67F-7A6C-4157-8ED2-38B6B71DD9A2}"/>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sp>
          <p:nvSpPr>
            <p:cNvPr id="173" name="Freeform 55">
              <a:extLst>
                <a:ext uri="{FF2B5EF4-FFF2-40B4-BE49-F238E27FC236}">
                  <a16:creationId xmlns:a16="http://schemas.microsoft.com/office/drawing/2014/main" id="{3FE1FA03-F14F-4BA0-A846-0D593434B464}"/>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a:solidFill>
                  <a:schemeClr val="bg1"/>
                </a:solidFill>
              </a:endParaRPr>
            </a:p>
          </p:txBody>
        </p:sp>
      </p:grpSp>
      <p:pic>
        <p:nvPicPr>
          <p:cNvPr id="3074" name="Picture 2" descr="C:\Users\Admin\Desktop\download.jpg"/>
          <p:cNvPicPr>
            <a:picLocks noChangeAspect="1" noChangeArrowheads="1"/>
          </p:cNvPicPr>
          <p:nvPr/>
        </p:nvPicPr>
        <p:blipFill>
          <a:blip r:embed="rId2"/>
          <a:srcRect/>
          <a:stretch>
            <a:fillRect/>
          </a:stretch>
        </p:blipFill>
        <p:spPr bwMode="auto">
          <a:xfrm>
            <a:off x="1125854" y="3572691"/>
            <a:ext cx="469447" cy="450669"/>
          </a:xfrm>
          <a:prstGeom prst="rect">
            <a:avLst/>
          </a:prstGeom>
          <a:noFill/>
        </p:spPr>
      </p:pic>
      <p:pic>
        <p:nvPicPr>
          <p:cNvPr id="3075" name="Picture 3" descr="C:\Users\Admin\Desktop\download (1).jpg"/>
          <p:cNvPicPr>
            <a:picLocks noChangeAspect="1" noChangeArrowheads="1"/>
          </p:cNvPicPr>
          <p:nvPr/>
        </p:nvPicPr>
        <p:blipFill>
          <a:blip r:embed="rId3"/>
          <a:srcRect/>
          <a:stretch>
            <a:fillRect/>
          </a:stretch>
        </p:blipFill>
        <p:spPr bwMode="auto">
          <a:xfrm>
            <a:off x="2350498" y="2305595"/>
            <a:ext cx="551090" cy="529046"/>
          </a:xfrm>
          <a:prstGeom prst="rect">
            <a:avLst/>
          </a:prstGeom>
          <a:noFill/>
        </p:spPr>
      </p:pic>
      <p:pic>
        <p:nvPicPr>
          <p:cNvPr id="3076" name="Picture 4" descr="C:\Users\Admin\Desktop\hike-messenger-logo.jpg"/>
          <p:cNvPicPr>
            <a:picLocks noChangeAspect="1" noChangeArrowheads="1"/>
          </p:cNvPicPr>
          <p:nvPr/>
        </p:nvPicPr>
        <p:blipFill>
          <a:blip r:embed="rId4"/>
          <a:srcRect/>
          <a:stretch>
            <a:fillRect/>
          </a:stretch>
        </p:blipFill>
        <p:spPr bwMode="auto">
          <a:xfrm>
            <a:off x="4271553" y="2286680"/>
            <a:ext cx="550273" cy="489743"/>
          </a:xfrm>
          <a:prstGeom prst="rect">
            <a:avLst/>
          </a:prstGeom>
          <a:noFill/>
        </p:spPr>
      </p:pic>
      <p:pic>
        <p:nvPicPr>
          <p:cNvPr id="3077" name="Picture 5" descr="C:\Users\Admin\Desktop\t.png"/>
          <p:cNvPicPr>
            <a:picLocks noChangeAspect="1" noChangeArrowheads="1"/>
          </p:cNvPicPr>
          <p:nvPr/>
        </p:nvPicPr>
        <p:blipFill>
          <a:blip r:embed="rId5"/>
          <a:srcRect/>
          <a:stretch>
            <a:fillRect/>
          </a:stretch>
        </p:blipFill>
        <p:spPr bwMode="auto">
          <a:xfrm>
            <a:off x="5512968" y="3484849"/>
            <a:ext cx="562833" cy="551576"/>
          </a:xfrm>
          <a:prstGeom prst="rect">
            <a:avLst/>
          </a:prstGeom>
          <a:noFill/>
        </p:spPr>
      </p:pic>
      <p:pic>
        <p:nvPicPr>
          <p:cNvPr id="3078" name="Picture 6" descr="C:\Users\Admin\Desktop\1200x630wa.png"/>
          <p:cNvPicPr>
            <a:picLocks noChangeAspect="1" noChangeArrowheads="1"/>
          </p:cNvPicPr>
          <p:nvPr/>
        </p:nvPicPr>
        <p:blipFill>
          <a:blip r:embed="rId6"/>
          <a:srcRect/>
          <a:stretch>
            <a:fillRect/>
          </a:stretch>
        </p:blipFill>
        <p:spPr bwMode="auto">
          <a:xfrm>
            <a:off x="2209158" y="4001377"/>
            <a:ext cx="444173" cy="453057"/>
          </a:xfrm>
          <a:prstGeom prst="rect">
            <a:avLst/>
          </a:prstGeom>
          <a:noFill/>
        </p:spPr>
      </p:pic>
      <p:pic>
        <p:nvPicPr>
          <p:cNvPr id="3079" name="Picture 7" descr="C:\Users\Admin\Desktop\3.RinoChat.jpg"/>
          <p:cNvPicPr>
            <a:picLocks noChangeAspect="1" noChangeArrowheads="1"/>
          </p:cNvPicPr>
          <p:nvPr/>
        </p:nvPicPr>
        <p:blipFill>
          <a:blip r:embed="rId7"/>
          <a:srcRect/>
          <a:stretch>
            <a:fillRect/>
          </a:stretch>
        </p:blipFill>
        <p:spPr bwMode="auto">
          <a:xfrm>
            <a:off x="2860764" y="3345861"/>
            <a:ext cx="458833" cy="445068"/>
          </a:xfrm>
          <a:prstGeom prst="rect">
            <a:avLst/>
          </a:prstGeom>
          <a:noFill/>
        </p:spPr>
      </p:pic>
      <p:pic>
        <p:nvPicPr>
          <p:cNvPr id="3080" name="Picture 8" descr="C:\Users\Admin\Desktop\download.png"/>
          <p:cNvPicPr>
            <a:picLocks noChangeAspect="1" noChangeArrowheads="1"/>
          </p:cNvPicPr>
          <p:nvPr/>
        </p:nvPicPr>
        <p:blipFill>
          <a:blip r:embed="rId8"/>
          <a:srcRect/>
          <a:stretch>
            <a:fillRect/>
          </a:stretch>
        </p:blipFill>
        <p:spPr bwMode="auto">
          <a:xfrm>
            <a:off x="3842657" y="3279381"/>
            <a:ext cx="482722" cy="482722"/>
          </a:xfrm>
          <a:prstGeom prst="rect">
            <a:avLst/>
          </a:prstGeom>
          <a:noFill/>
        </p:spPr>
      </p:pic>
      <p:pic>
        <p:nvPicPr>
          <p:cNvPr id="3081" name="Picture 9" descr="C:\Users\Admin\Desktop\dribbble.png"/>
          <p:cNvPicPr>
            <a:picLocks noChangeAspect="1" noChangeArrowheads="1"/>
          </p:cNvPicPr>
          <p:nvPr/>
        </p:nvPicPr>
        <p:blipFill>
          <a:blip r:embed="rId9"/>
          <a:srcRect/>
          <a:stretch>
            <a:fillRect/>
          </a:stretch>
        </p:blipFill>
        <p:spPr bwMode="auto">
          <a:xfrm>
            <a:off x="4561114" y="3971713"/>
            <a:ext cx="482722" cy="482722"/>
          </a:xfrm>
          <a:prstGeom prst="rect">
            <a:avLst/>
          </a:prstGeom>
          <a:noFill/>
        </p:spPr>
      </p:pic>
      <p:pic>
        <p:nvPicPr>
          <p:cNvPr id="3082" name="Picture 10" descr="C:\Users\Admin\Desktop\56618445-chat-app-icon-template-mobile-application-icon-vector-colorful-photo-icon.jpg"/>
          <p:cNvPicPr>
            <a:picLocks noChangeAspect="1" noChangeArrowheads="1"/>
          </p:cNvPicPr>
          <p:nvPr/>
        </p:nvPicPr>
        <p:blipFill>
          <a:blip r:embed="rId10" cstate="print"/>
          <a:srcRect/>
          <a:stretch>
            <a:fillRect/>
          </a:stretch>
        </p:blipFill>
        <p:spPr bwMode="auto">
          <a:xfrm>
            <a:off x="2873964" y="4304211"/>
            <a:ext cx="199944" cy="202475"/>
          </a:xfrm>
          <a:prstGeom prst="rect">
            <a:avLst/>
          </a:prstGeom>
          <a:noFill/>
        </p:spPr>
      </p:pic>
      <p:pic>
        <p:nvPicPr>
          <p:cNvPr id="3083" name="Picture 11" descr="C:\Users\Admin\Desktop\123.jpg"/>
          <p:cNvPicPr>
            <a:picLocks noChangeAspect="1" noChangeArrowheads="1"/>
          </p:cNvPicPr>
          <p:nvPr/>
        </p:nvPicPr>
        <p:blipFill>
          <a:blip r:embed="rId11" cstate="print"/>
          <a:srcRect/>
          <a:stretch>
            <a:fillRect/>
          </a:stretch>
        </p:blipFill>
        <p:spPr bwMode="auto">
          <a:xfrm>
            <a:off x="3209695" y="3980906"/>
            <a:ext cx="278088" cy="264523"/>
          </a:xfrm>
          <a:prstGeom prst="rect">
            <a:avLst/>
          </a:prstGeom>
          <a:noFill/>
        </p:spPr>
      </p:pic>
      <p:pic>
        <p:nvPicPr>
          <p:cNvPr id="3084" name="Picture 12" descr="C:\Users\Admin\Desktop\colorful-logo-chat_1017-1721.jpg"/>
          <p:cNvPicPr>
            <a:picLocks noChangeAspect="1" noChangeArrowheads="1"/>
          </p:cNvPicPr>
          <p:nvPr/>
        </p:nvPicPr>
        <p:blipFill>
          <a:blip r:embed="rId12" cstate="print"/>
          <a:srcRect/>
          <a:stretch>
            <a:fillRect/>
          </a:stretch>
        </p:blipFill>
        <p:spPr bwMode="auto">
          <a:xfrm>
            <a:off x="4097837" y="4299585"/>
            <a:ext cx="271415" cy="259352"/>
          </a:xfrm>
          <a:prstGeom prst="rect">
            <a:avLst/>
          </a:prstGeom>
          <a:noFill/>
        </p:spPr>
      </p:pic>
      <p:pic>
        <p:nvPicPr>
          <p:cNvPr id="73" name="Picture 8" descr="C:\Users\Admin\Desktop\download.png"/>
          <p:cNvPicPr>
            <a:picLocks noChangeAspect="1" noChangeArrowheads="1"/>
          </p:cNvPicPr>
          <p:nvPr/>
        </p:nvPicPr>
        <p:blipFill>
          <a:blip r:embed="rId13" cstate="print"/>
          <a:srcRect/>
          <a:stretch>
            <a:fillRect/>
          </a:stretch>
        </p:blipFill>
        <p:spPr bwMode="auto">
          <a:xfrm>
            <a:off x="7413169" y="1485416"/>
            <a:ext cx="382573" cy="382573"/>
          </a:xfrm>
          <a:prstGeom prst="rect">
            <a:avLst/>
          </a:prstGeom>
          <a:noFill/>
        </p:spPr>
      </p:pic>
      <p:pic>
        <p:nvPicPr>
          <p:cNvPr id="3085" name="Picture 13" descr="C:\Users\Admin\Desktop\p6_sqYxQ9ch.png"/>
          <p:cNvPicPr>
            <a:picLocks noChangeAspect="1" noChangeArrowheads="1"/>
          </p:cNvPicPr>
          <p:nvPr/>
        </p:nvPicPr>
        <p:blipFill>
          <a:blip r:embed="rId14"/>
          <a:srcRect/>
          <a:stretch>
            <a:fillRect/>
          </a:stretch>
        </p:blipFill>
        <p:spPr bwMode="auto">
          <a:xfrm>
            <a:off x="7417814" y="2937298"/>
            <a:ext cx="408411" cy="432916"/>
          </a:xfrm>
          <a:prstGeom prst="rect">
            <a:avLst/>
          </a:prstGeom>
          <a:noFill/>
        </p:spPr>
      </p:pic>
      <p:pic>
        <p:nvPicPr>
          <p:cNvPr id="3086" name="Picture 14" descr="C:\Users\Admin\Desktop\QQ-Logo-1200x1200.jpg"/>
          <p:cNvPicPr>
            <a:picLocks noChangeAspect="1" noChangeArrowheads="1"/>
          </p:cNvPicPr>
          <p:nvPr/>
        </p:nvPicPr>
        <p:blipFill>
          <a:blip r:embed="rId15" cstate="print"/>
          <a:srcRect/>
          <a:stretch>
            <a:fillRect/>
          </a:stretch>
        </p:blipFill>
        <p:spPr bwMode="auto">
          <a:xfrm>
            <a:off x="7513319" y="5817494"/>
            <a:ext cx="378278" cy="378278"/>
          </a:xfrm>
          <a:prstGeom prst="rect">
            <a:avLst/>
          </a:prstGeom>
          <a:noFill/>
        </p:spPr>
      </p:pic>
      <p:pic>
        <p:nvPicPr>
          <p:cNvPr id="3087" name="Picture 15" descr="C:\Users\Admin\Desktop\unnamed.png"/>
          <p:cNvPicPr>
            <a:picLocks noChangeAspect="1" noChangeArrowheads="1"/>
          </p:cNvPicPr>
          <p:nvPr/>
        </p:nvPicPr>
        <p:blipFill>
          <a:blip r:embed="rId16"/>
          <a:srcRect/>
          <a:stretch>
            <a:fillRect/>
          </a:stretch>
        </p:blipFill>
        <p:spPr bwMode="auto">
          <a:xfrm>
            <a:off x="7395755" y="4298284"/>
            <a:ext cx="456596" cy="456596"/>
          </a:xfrm>
          <a:prstGeom prst="rect">
            <a:avLst/>
          </a:prstGeom>
          <a:noFill/>
        </p:spPr>
      </p:pic>
    </p:spTree>
    <p:extLst>
      <p:ext uri="{BB962C8B-B14F-4D97-AF65-F5344CB8AC3E}">
        <p14:creationId xmlns:p14="http://schemas.microsoft.com/office/powerpoint/2010/main" val="5553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b="1" dirty="0">
                <a:ln w="1905"/>
                <a:effectLst>
                  <a:innerShdw blurRad="69850" dist="43180" dir="5400000">
                    <a:srgbClr val="000000">
                      <a:alpha val="65000"/>
                    </a:srgbClr>
                  </a:innerShdw>
                </a:effectLst>
              </a:rPr>
              <a:t>Online Content Activities</a:t>
            </a:r>
          </a:p>
        </p:txBody>
      </p:sp>
      <p:sp>
        <p:nvSpPr>
          <p:cNvPr id="6" name="Freeform 39">
            <a:extLst>
              <a:ext uri="{FF2B5EF4-FFF2-40B4-BE49-F238E27FC236}">
                <a16:creationId xmlns:a16="http://schemas.microsoft.com/office/drawing/2014/main" id="{945DA869-3993-4172-8787-E0C42ED750F7}"/>
              </a:ext>
            </a:extLst>
          </p:cNvPr>
          <p:cNvSpPr>
            <a:spLocks noChangeAspect="1"/>
          </p:cNvSpPr>
          <p:nvPr/>
        </p:nvSpPr>
        <p:spPr>
          <a:xfrm>
            <a:off x="2009220" y="3362196"/>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223511" y="1089813"/>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1"/>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2" name="Freeform 44">
            <a:extLst>
              <a:ext uri="{FF2B5EF4-FFF2-40B4-BE49-F238E27FC236}">
                <a16:creationId xmlns:a16="http://schemas.microsoft.com/office/drawing/2014/main" id="{0394F48B-CE22-4108-9E9A-D6104970DA38}"/>
              </a:ext>
            </a:extLst>
          </p:cNvPr>
          <p:cNvSpPr>
            <a:spLocks noChangeAspect="1"/>
          </p:cNvSpPr>
          <p:nvPr/>
        </p:nvSpPr>
        <p:spPr>
          <a:xfrm>
            <a:off x="3366548" y="1743569"/>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0851" y="109797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Freeform 45">
            <a:extLst>
              <a:ext uri="{FF2B5EF4-FFF2-40B4-BE49-F238E27FC236}">
                <a16:creationId xmlns:a16="http://schemas.microsoft.com/office/drawing/2014/main" id="{BA6672A3-DD9B-4265-8D85-B766372D85C9}"/>
              </a:ext>
            </a:extLst>
          </p:cNvPr>
          <p:cNvSpPr>
            <a:spLocks noChangeAspect="1"/>
          </p:cNvSpPr>
          <p:nvPr/>
        </p:nvSpPr>
        <p:spPr>
          <a:xfrm>
            <a:off x="6787507" y="1743569"/>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Freeform 46">
            <a:extLst>
              <a:ext uri="{FF2B5EF4-FFF2-40B4-BE49-F238E27FC236}">
                <a16:creationId xmlns:a16="http://schemas.microsoft.com/office/drawing/2014/main" id="{4CBB9DAC-4689-4533-891D-26306AEAE974}"/>
              </a:ext>
            </a:extLst>
          </p:cNvPr>
          <p:cNvSpPr>
            <a:spLocks noChangeAspect="1"/>
          </p:cNvSpPr>
          <p:nvPr/>
        </p:nvSpPr>
        <p:spPr>
          <a:xfrm>
            <a:off x="7826060" y="3362196"/>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8268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4"/>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3" name="TextBox 22">
            <a:extLst>
              <a:ext uri="{FF2B5EF4-FFF2-40B4-BE49-F238E27FC236}">
                <a16:creationId xmlns:a16="http://schemas.microsoft.com/office/drawing/2014/main" id="{00005AD2-6983-4B90-A3B3-C303481D9C2B}"/>
              </a:ext>
            </a:extLst>
          </p:cNvPr>
          <p:cNvSpPr txBox="1"/>
          <p:nvPr/>
        </p:nvSpPr>
        <p:spPr>
          <a:xfrm>
            <a:off x="4698019" y="5790484"/>
            <a:ext cx="2532219" cy="400110"/>
          </a:xfrm>
          <a:prstGeom prst="rect">
            <a:avLst/>
          </a:prstGeom>
          <a:noFill/>
        </p:spPr>
        <p:txBody>
          <a:bodyPr wrap="square" rtlCol="0">
            <a:spAutoFit/>
          </a:bodyPr>
          <a:lstStyle/>
          <a:p>
            <a:pPr algn="ctr"/>
            <a:r>
              <a:rPr lang="en-US" altLang="ko-KR" sz="2000" b="1" dirty="0">
                <a:cs typeface="Arial" pitchFamily="34" charset="0"/>
              </a:rPr>
              <a:t>Listen to Podcasts</a:t>
            </a:r>
          </a:p>
        </p:txBody>
      </p:sp>
      <p:sp>
        <p:nvSpPr>
          <p:cNvPr id="26" name="TextBox 25">
            <a:extLst>
              <a:ext uri="{FF2B5EF4-FFF2-40B4-BE49-F238E27FC236}">
                <a16:creationId xmlns:a16="http://schemas.microsoft.com/office/drawing/2014/main" id="{C2D6CE97-0C67-4334-B690-602B63733871}"/>
              </a:ext>
            </a:extLst>
          </p:cNvPr>
          <p:cNvSpPr txBox="1"/>
          <p:nvPr/>
        </p:nvSpPr>
        <p:spPr>
          <a:xfrm>
            <a:off x="8781799" y="4838727"/>
            <a:ext cx="2532219" cy="707886"/>
          </a:xfrm>
          <a:prstGeom prst="rect">
            <a:avLst/>
          </a:prstGeom>
          <a:noFill/>
        </p:spPr>
        <p:txBody>
          <a:bodyPr wrap="square" rtlCol="0">
            <a:spAutoFit/>
          </a:bodyPr>
          <a:lstStyle/>
          <a:p>
            <a:r>
              <a:rPr lang="en-US" altLang="ko-KR" sz="2000" b="1" dirty="0">
                <a:cs typeface="Arial" pitchFamily="34" charset="0"/>
              </a:rPr>
              <a:t>Listen to online radio stations</a:t>
            </a:r>
          </a:p>
        </p:txBody>
      </p:sp>
      <p:sp>
        <p:nvSpPr>
          <p:cNvPr id="29" name="TextBox 28">
            <a:extLst>
              <a:ext uri="{FF2B5EF4-FFF2-40B4-BE49-F238E27FC236}">
                <a16:creationId xmlns:a16="http://schemas.microsoft.com/office/drawing/2014/main" id="{93904373-AC0F-4DD3-A8D6-9FB082AC181D}"/>
              </a:ext>
            </a:extLst>
          </p:cNvPr>
          <p:cNvSpPr txBox="1"/>
          <p:nvPr/>
        </p:nvSpPr>
        <p:spPr>
          <a:xfrm>
            <a:off x="9158117" y="2275930"/>
            <a:ext cx="2532219" cy="400110"/>
          </a:xfrm>
          <a:prstGeom prst="rect">
            <a:avLst/>
          </a:prstGeom>
          <a:noFill/>
        </p:spPr>
        <p:txBody>
          <a:bodyPr wrap="square" rtlCol="0">
            <a:spAutoFit/>
          </a:bodyPr>
          <a:lstStyle/>
          <a:p>
            <a:r>
              <a:rPr lang="en-US" altLang="ko-KR" sz="2000" b="1" dirty="0">
                <a:cs typeface="Arial" pitchFamily="34" charset="0"/>
              </a:rPr>
              <a:t>Watch VLOGs </a:t>
            </a:r>
          </a:p>
        </p:txBody>
      </p:sp>
      <p:sp>
        <p:nvSpPr>
          <p:cNvPr id="32" name="TextBox 31">
            <a:extLst>
              <a:ext uri="{FF2B5EF4-FFF2-40B4-BE49-F238E27FC236}">
                <a16:creationId xmlns:a16="http://schemas.microsoft.com/office/drawing/2014/main" id="{5EC2F405-E67B-4890-AEE7-9D08781AAC69}"/>
              </a:ext>
            </a:extLst>
          </p:cNvPr>
          <p:cNvSpPr txBox="1"/>
          <p:nvPr/>
        </p:nvSpPr>
        <p:spPr>
          <a:xfrm>
            <a:off x="640833" y="2171426"/>
            <a:ext cx="2532219" cy="707886"/>
          </a:xfrm>
          <a:prstGeom prst="rect">
            <a:avLst/>
          </a:prstGeom>
          <a:noFill/>
        </p:spPr>
        <p:txBody>
          <a:bodyPr wrap="square" rtlCol="0">
            <a:spAutoFit/>
          </a:bodyPr>
          <a:lstStyle/>
          <a:p>
            <a:pPr algn="r"/>
            <a:r>
              <a:rPr lang="en-US" altLang="ko-KR" sz="2000" b="1" dirty="0">
                <a:cs typeface="Arial" pitchFamily="34" charset="0"/>
              </a:rPr>
              <a:t>Watch Online Videos</a:t>
            </a:r>
          </a:p>
        </p:txBody>
      </p:sp>
      <p:sp>
        <p:nvSpPr>
          <p:cNvPr id="35" name="TextBox 34">
            <a:extLst>
              <a:ext uri="{FF2B5EF4-FFF2-40B4-BE49-F238E27FC236}">
                <a16:creationId xmlns:a16="http://schemas.microsoft.com/office/drawing/2014/main" id="{AEFD25A0-D073-47F9-BF7A-F95878A4F46D}"/>
              </a:ext>
            </a:extLst>
          </p:cNvPr>
          <p:cNvSpPr txBox="1"/>
          <p:nvPr/>
        </p:nvSpPr>
        <p:spPr>
          <a:xfrm>
            <a:off x="799361" y="4822411"/>
            <a:ext cx="2532219" cy="707886"/>
          </a:xfrm>
          <a:prstGeom prst="rect">
            <a:avLst/>
          </a:prstGeom>
          <a:noFill/>
        </p:spPr>
        <p:txBody>
          <a:bodyPr wrap="square" rtlCol="0">
            <a:spAutoFit/>
          </a:bodyPr>
          <a:lstStyle/>
          <a:p>
            <a:pPr algn="r"/>
            <a:r>
              <a:rPr lang="en-US" altLang="ko-KR" sz="2000" b="1" dirty="0">
                <a:cs typeface="Arial" pitchFamily="34" charset="0"/>
              </a:rPr>
              <a:t>Listen to music streaming services </a:t>
            </a:r>
          </a:p>
        </p:txBody>
      </p:sp>
      <p:sp>
        <p:nvSpPr>
          <p:cNvPr id="49" name="TextBox 48"/>
          <p:cNvSpPr txBox="1"/>
          <p:nvPr/>
        </p:nvSpPr>
        <p:spPr>
          <a:xfrm>
            <a:off x="875212" y="1110343"/>
            <a:ext cx="10411097" cy="646331"/>
          </a:xfrm>
          <a:prstGeom prst="rect">
            <a:avLst/>
          </a:prstGeom>
          <a:noFill/>
        </p:spPr>
        <p:txBody>
          <a:bodyPr wrap="square" rtlCol="0">
            <a:spAutoFit/>
          </a:bodyPr>
          <a:lstStyle/>
          <a:p>
            <a:pPr algn="ctr"/>
            <a:r>
              <a:rPr lang="en-US" dirty="0"/>
              <a:t>Percentage of Internet users aged 16 to 64 who consume each kind of content </a:t>
            </a:r>
          </a:p>
          <a:p>
            <a:pPr algn="ctr"/>
            <a:r>
              <a:rPr lang="en-US" dirty="0"/>
              <a:t>Via the internet each month.</a:t>
            </a:r>
            <a:endParaRPr lang="en-IN" dirty="0"/>
          </a:p>
        </p:txBody>
      </p:sp>
      <p:sp>
        <p:nvSpPr>
          <p:cNvPr id="50" name="Freeform 45">
            <a:extLst>
              <a:ext uri="{FF2B5EF4-FFF2-40B4-BE49-F238E27FC236}">
                <a16:creationId xmlns:a16="http://schemas.microsoft.com/office/drawing/2014/main" id="{BA6672A3-DD9B-4265-8D85-B766372D85C9}"/>
              </a:ext>
            </a:extLst>
          </p:cNvPr>
          <p:cNvSpPr>
            <a:spLocks noChangeAspect="1"/>
          </p:cNvSpPr>
          <p:nvPr/>
        </p:nvSpPr>
        <p:spPr>
          <a:xfrm>
            <a:off x="4889038" y="4377914"/>
            <a:ext cx="2275213" cy="1225848"/>
          </a:xfrm>
          <a:custGeom>
            <a:avLst/>
            <a:gdLst>
              <a:gd name="connsiteX0" fmla="*/ 759126 w 2031627"/>
              <a:gd name="connsiteY0" fmla="*/ 175 h 1094607"/>
              <a:gd name="connsiteX1" fmla="*/ 1202563 w 2031627"/>
              <a:gd name="connsiteY1" fmla="*/ 233386 h 1094607"/>
              <a:gd name="connsiteX2" fmla="*/ 1517075 w 2031627"/>
              <a:gd name="connsiteY2" fmla="*/ 223857 h 1094607"/>
              <a:gd name="connsiteX3" fmla="*/ 1636027 w 2031627"/>
              <a:gd name="connsiteY3" fmla="*/ 467173 h 1094607"/>
              <a:gd name="connsiteX4" fmla="*/ 1993043 w 2031627"/>
              <a:gd name="connsiteY4" fmla="*/ 605752 h 1094607"/>
              <a:gd name="connsiteX5" fmla="*/ 1981034 w 2031627"/>
              <a:gd name="connsiteY5" fmla="*/ 927342 h 1094607"/>
              <a:gd name="connsiteX6" fmla="*/ 1635570 w 2031627"/>
              <a:gd name="connsiteY6" fmla="*/ 1094607 h 1094607"/>
              <a:gd name="connsiteX7" fmla="*/ 417697 w 2031627"/>
              <a:gd name="connsiteY7" fmla="*/ 1091009 h 1094607"/>
              <a:gd name="connsiteX8" fmla="*/ 4450 w 2031627"/>
              <a:gd name="connsiteY8" fmla="*/ 817631 h 1094607"/>
              <a:gd name="connsiteX9" fmla="*/ 298401 w 2031627"/>
              <a:gd name="connsiteY9" fmla="*/ 448930 h 1094607"/>
              <a:gd name="connsiteX10" fmla="*/ 704111 w 2031627"/>
              <a:gd name="connsiteY10" fmla="*/ 3572 h 1094607"/>
              <a:gd name="connsiteX11" fmla="*/ 759126 w 2031627"/>
              <a:gd name="connsiteY11" fmla="*/ 175 h 109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1627" h="1094607">
                <a:moveTo>
                  <a:pt x="759126" y="175"/>
                </a:moveTo>
                <a:cubicBezTo>
                  <a:pt x="1025636" y="-5883"/>
                  <a:pt x="1164300" y="146830"/>
                  <a:pt x="1202563" y="233386"/>
                </a:cubicBezTo>
                <a:cubicBezTo>
                  <a:pt x="1282888" y="192395"/>
                  <a:pt x="1410516" y="166317"/>
                  <a:pt x="1517075" y="223857"/>
                </a:cubicBezTo>
                <a:cubicBezTo>
                  <a:pt x="1603843" y="265350"/>
                  <a:pt x="1655398" y="364274"/>
                  <a:pt x="1636027" y="467173"/>
                </a:cubicBezTo>
                <a:cubicBezTo>
                  <a:pt x="1818665" y="436910"/>
                  <a:pt x="1962089" y="552744"/>
                  <a:pt x="1993043" y="605752"/>
                </a:cubicBezTo>
                <a:cubicBezTo>
                  <a:pt x="2033585" y="679331"/>
                  <a:pt x="2059020" y="824827"/>
                  <a:pt x="1981034" y="927342"/>
                </a:cubicBezTo>
                <a:cubicBezTo>
                  <a:pt x="1895034" y="1028063"/>
                  <a:pt x="1787166" y="1085614"/>
                  <a:pt x="1635570" y="1094607"/>
                </a:cubicBezTo>
                <a:lnTo>
                  <a:pt x="417697" y="1091009"/>
                </a:lnTo>
                <a:cubicBezTo>
                  <a:pt x="199016" y="1081648"/>
                  <a:pt x="45994" y="1027462"/>
                  <a:pt x="4450" y="817631"/>
                </a:cubicBezTo>
                <a:cubicBezTo>
                  <a:pt x="-12314" y="719312"/>
                  <a:pt x="4831" y="512100"/>
                  <a:pt x="298401" y="448930"/>
                </a:cubicBezTo>
                <a:cubicBezTo>
                  <a:pt x="297213" y="309047"/>
                  <a:pt x="387539" y="53920"/>
                  <a:pt x="704111" y="3572"/>
                </a:cubicBezTo>
                <a:cubicBezTo>
                  <a:pt x="723022" y="1690"/>
                  <a:pt x="741358" y="579"/>
                  <a:pt x="759126" y="175"/>
                </a:cubicBezTo>
                <a:close/>
              </a:path>
            </a:pathLst>
          </a:custGeom>
          <a:solidFill>
            <a:schemeClr val="accent2"/>
          </a:solidFill>
          <a:ln w="88900">
            <a:solidFill>
              <a:schemeClr val="bg1"/>
            </a:solidFill>
          </a:ln>
          <a:effectLst>
            <a:innerShdw blurRad="127000" dist="1270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pic>
        <p:nvPicPr>
          <p:cNvPr id="1026" name="Picture 2" descr="C:\Users\Admin\Desktop\381-3814403_transparent-youtube-icon-png-transparent-youtube-live-icon.png"/>
          <p:cNvPicPr>
            <a:picLocks noChangeAspect="1" noChangeArrowheads="1"/>
          </p:cNvPicPr>
          <p:nvPr/>
        </p:nvPicPr>
        <p:blipFill>
          <a:blip r:embed="rId2"/>
          <a:srcRect/>
          <a:stretch>
            <a:fillRect/>
          </a:stretch>
        </p:blipFill>
        <p:spPr bwMode="auto">
          <a:xfrm>
            <a:off x="4169835" y="2115952"/>
            <a:ext cx="952381" cy="666667"/>
          </a:xfrm>
          <a:prstGeom prst="rect">
            <a:avLst/>
          </a:prstGeom>
          <a:noFill/>
        </p:spPr>
      </p:pic>
      <p:sp>
        <p:nvSpPr>
          <p:cNvPr id="51" name="TextBox 50"/>
          <p:cNvSpPr txBox="1"/>
          <p:nvPr/>
        </p:nvSpPr>
        <p:spPr>
          <a:xfrm>
            <a:off x="3487767" y="2468879"/>
            <a:ext cx="875211" cy="400110"/>
          </a:xfrm>
          <a:prstGeom prst="rect">
            <a:avLst/>
          </a:prstGeom>
          <a:noFill/>
        </p:spPr>
        <p:txBody>
          <a:bodyPr wrap="square" rtlCol="0">
            <a:spAutoFit/>
          </a:bodyPr>
          <a:lstStyle/>
          <a:p>
            <a:r>
              <a:rPr lang="en-US" sz="2000" b="1" dirty="0">
                <a:solidFill>
                  <a:schemeClr val="bg1"/>
                </a:solidFill>
              </a:rPr>
              <a:t>90%</a:t>
            </a:r>
            <a:endParaRPr lang="en-IN" sz="2000" b="1" dirty="0">
              <a:solidFill>
                <a:schemeClr val="bg1"/>
              </a:solidFill>
            </a:endParaRPr>
          </a:p>
        </p:txBody>
      </p:sp>
      <p:pic>
        <p:nvPicPr>
          <p:cNvPr id="1028" name="Picture 4" descr="C:\Users\Admin\Desktop\ezgif-3-c3d12680c126.jpg"/>
          <p:cNvPicPr>
            <a:picLocks noChangeAspect="1" noChangeArrowheads="1"/>
          </p:cNvPicPr>
          <p:nvPr/>
        </p:nvPicPr>
        <p:blipFill>
          <a:blip r:embed="rId3"/>
          <a:srcRect/>
          <a:stretch>
            <a:fillRect/>
          </a:stretch>
        </p:blipFill>
        <p:spPr bwMode="auto">
          <a:xfrm>
            <a:off x="7275712" y="2116183"/>
            <a:ext cx="994709" cy="705394"/>
          </a:xfrm>
          <a:prstGeom prst="rect">
            <a:avLst/>
          </a:prstGeom>
          <a:noFill/>
        </p:spPr>
      </p:pic>
      <p:sp>
        <p:nvSpPr>
          <p:cNvPr id="52" name="TextBox 51"/>
          <p:cNvSpPr txBox="1"/>
          <p:nvPr/>
        </p:nvSpPr>
        <p:spPr>
          <a:xfrm>
            <a:off x="8329749" y="2438399"/>
            <a:ext cx="875211" cy="400110"/>
          </a:xfrm>
          <a:prstGeom prst="rect">
            <a:avLst/>
          </a:prstGeom>
          <a:noFill/>
        </p:spPr>
        <p:txBody>
          <a:bodyPr wrap="square" rtlCol="0">
            <a:spAutoFit/>
          </a:bodyPr>
          <a:lstStyle/>
          <a:p>
            <a:r>
              <a:rPr lang="en-US" sz="2000" b="1" dirty="0">
                <a:solidFill>
                  <a:schemeClr val="bg1"/>
                </a:solidFill>
              </a:rPr>
              <a:t>51%</a:t>
            </a:r>
            <a:endParaRPr lang="en-IN" sz="2000" b="1" dirty="0">
              <a:solidFill>
                <a:schemeClr val="bg1"/>
              </a:solidFill>
            </a:endParaRPr>
          </a:p>
        </p:txBody>
      </p:sp>
      <p:pic>
        <p:nvPicPr>
          <p:cNvPr id="1029" name="Picture 5" descr="C:\Users\Admin\Desktop\red-music-emblem-icon-vector-13566608.jpg"/>
          <p:cNvPicPr>
            <a:picLocks noChangeAspect="1" noChangeArrowheads="1"/>
          </p:cNvPicPr>
          <p:nvPr/>
        </p:nvPicPr>
        <p:blipFill>
          <a:blip r:embed="rId4"/>
          <a:srcRect/>
          <a:stretch>
            <a:fillRect/>
          </a:stretch>
        </p:blipFill>
        <p:spPr bwMode="auto">
          <a:xfrm>
            <a:off x="2808515" y="3760652"/>
            <a:ext cx="931090" cy="693783"/>
          </a:xfrm>
          <a:prstGeom prst="rect">
            <a:avLst/>
          </a:prstGeom>
          <a:noFill/>
        </p:spPr>
      </p:pic>
      <p:sp>
        <p:nvSpPr>
          <p:cNvPr id="53" name="TextBox 52"/>
          <p:cNvSpPr txBox="1"/>
          <p:nvPr/>
        </p:nvSpPr>
        <p:spPr>
          <a:xfrm>
            <a:off x="2137940" y="4097382"/>
            <a:ext cx="875211" cy="400110"/>
          </a:xfrm>
          <a:prstGeom prst="rect">
            <a:avLst/>
          </a:prstGeom>
          <a:noFill/>
        </p:spPr>
        <p:txBody>
          <a:bodyPr wrap="square" rtlCol="0">
            <a:spAutoFit/>
          </a:bodyPr>
          <a:lstStyle/>
          <a:p>
            <a:r>
              <a:rPr lang="en-US" sz="2000" b="1" dirty="0">
                <a:solidFill>
                  <a:schemeClr val="bg1"/>
                </a:solidFill>
              </a:rPr>
              <a:t>70%</a:t>
            </a:r>
            <a:endParaRPr lang="en-IN" sz="2000" b="1" dirty="0">
              <a:solidFill>
                <a:schemeClr val="bg1"/>
              </a:solidFill>
            </a:endParaRPr>
          </a:p>
        </p:txBody>
      </p:sp>
      <p:pic>
        <p:nvPicPr>
          <p:cNvPr id="1030" name="Picture 6" descr="C:\Users\Admin\Desktop\unnamed.jpg"/>
          <p:cNvPicPr>
            <a:picLocks noChangeAspect="1" noChangeArrowheads="1"/>
          </p:cNvPicPr>
          <p:nvPr/>
        </p:nvPicPr>
        <p:blipFill>
          <a:blip r:embed="rId5"/>
          <a:srcRect/>
          <a:stretch>
            <a:fillRect/>
          </a:stretch>
        </p:blipFill>
        <p:spPr bwMode="auto">
          <a:xfrm>
            <a:off x="8362951" y="3777342"/>
            <a:ext cx="689610" cy="689610"/>
          </a:xfrm>
          <a:prstGeom prst="rect">
            <a:avLst/>
          </a:prstGeom>
          <a:noFill/>
        </p:spPr>
      </p:pic>
      <p:sp>
        <p:nvSpPr>
          <p:cNvPr id="54" name="TextBox 53"/>
          <p:cNvSpPr txBox="1"/>
          <p:nvPr/>
        </p:nvSpPr>
        <p:spPr>
          <a:xfrm>
            <a:off x="9200607" y="4079965"/>
            <a:ext cx="875211" cy="400110"/>
          </a:xfrm>
          <a:prstGeom prst="rect">
            <a:avLst/>
          </a:prstGeom>
          <a:noFill/>
        </p:spPr>
        <p:txBody>
          <a:bodyPr wrap="square" rtlCol="0">
            <a:spAutoFit/>
          </a:bodyPr>
          <a:lstStyle/>
          <a:p>
            <a:r>
              <a:rPr lang="en-US" sz="2000" b="1" dirty="0">
                <a:solidFill>
                  <a:schemeClr val="bg1"/>
                </a:solidFill>
              </a:rPr>
              <a:t>47%</a:t>
            </a:r>
            <a:endParaRPr lang="en-IN" sz="2000" b="1" dirty="0">
              <a:solidFill>
                <a:schemeClr val="bg1"/>
              </a:solidFill>
            </a:endParaRPr>
          </a:p>
        </p:txBody>
      </p:sp>
      <p:pic>
        <p:nvPicPr>
          <p:cNvPr id="1031" name="Picture 7" descr="C:\Users\Admin\Desktop\1200px-Podcasts_(iOS).svg.png"/>
          <p:cNvPicPr>
            <a:picLocks noChangeAspect="1" noChangeArrowheads="1"/>
          </p:cNvPicPr>
          <p:nvPr/>
        </p:nvPicPr>
        <p:blipFill>
          <a:blip r:embed="rId6"/>
          <a:srcRect/>
          <a:stretch>
            <a:fillRect/>
          </a:stretch>
        </p:blipFill>
        <p:spPr bwMode="auto">
          <a:xfrm>
            <a:off x="5384074" y="4742420"/>
            <a:ext cx="678665" cy="678665"/>
          </a:xfrm>
          <a:prstGeom prst="rect">
            <a:avLst/>
          </a:prstGeom>
          <a:noFill/>
        </p:spPr>
      </p:pic>
      <p:sp>
        <p:nvSpPr>
          <p:cNvPr id="56" name="TextBox 55"/>
          <p:cNvSpPr txBox="1"/>
          <p:nvPr/>
        </p:nvSpPr>
        <p:spPr>
          <a:xfrm>
            <a:off x="6191796" y="5055325"/>
            <a:ext cx="875211" cy="400110"/>
          </a:xfrm>
          <a:prstGeom prst="rect">
            <a:avLst/>
          </a:prstGeom>
          <a:noFill/>
        </p:spPr>
        <p:txBody>
          <a:bodyPr wrap="square" rtlCol="0">
            <a:spAutoFit/>
          </a:bodyPr>
          <a:lstStyle/>
          <a:p>
            <a:r>
              <a:rPr lang="en-US" sz="2000" b="1" dirty="0">
                <a:solidFill>
                  <a:schemeClr val="bg1"/>
                </a:solidFill>
              </a:rPr>
              <a:t>41%</a:t>
            </a:r>
            <a:endParaRPr lang="en-IN" sz="2000" b="1" dirty="0">
              <a:solidFill>
                <a:schemeClr val="bg1"/>
              </a:solidFill>
            </a:endParaRPr>
          </a:p>
        </p:txBody>
      </p:sp>
      <p:sp>
        <p:nvSpPr>
          <p:cNvPr id="57" name="TextBox 56"/>
          <p:cNvSpPr txBox="1"/>
          <p:nvPr/>
        </p:nvSpPr>
        <p:spPr>
          <a:xfrm>
            <a:off x="1972497" y="6283233"/>
            <a:ext cx="9993086" cy="369332"/>
          </a:xfrm>
          <a:prstGeom prst="rect">
            <a:avLst/>
          </a:prstGeom>
          <a:noFill/>
        </p:spPr>
        <p:txBody>
          <a:bodyPr wrap="square" rtlCol="0">
            <a:spAutoFit/>
          </a:bodyPr>
          <a:lstStyle/>
          <a:p>
            <a:pPr algn="r"/>
            <a:r>
              <a:rPr lang="en-US" dirty="0"/>
              <a:t>Source: We are social (Jan 2020)</a:t>
            </a:r>
            <a:endParaRPr lang="en-IN" dirty="0"/>
          </a:p>
        </p:txBody>
      </p:sp>
    </p:spTree>
    <p:extLst>
      <p:ext uri="{BB962C8B-B14F-4D97-AF65-F5344CB8AC3E}">
        <p14:creationId xmlns:p14="http://schemas.microsoft.com/office/powerpoint/2010/main" val="409575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effectLst>
                  <a:outerShdw blurRad="80000" dist="40000" dir="5040000" algn="tl">
                    <a:srgbClr val="000000">
                      <a:alpha val="30000"/>
                    </a:srgbClr>
                  </a:outerShdw>
                </a:effectLst>
              </a:rPr>
              <a:t>Educational Applications of Social Platforms</a:t>
            </a:r>
          </a:p>
        </p:txBody>
      </p:sp>
      <p:sp>
        <p:nvSpPr>
          <p:cNvPr id="3" name="Block Arc 2">
            <a:extLst>
              <a:ext uri="{FF2B5EF4-FFF2-40B4-BE49-F238E27FC236}">
                <a16:creationId xmlns:a16="http://schemas.microsoft.com/office/drawing/2014/main" id="{B48FA23F-EA4F-4206-9F45-66F0B4328165}"/>
              </a:ext>
            </a:extLst>
          </p:cNvPr>
          <p:cNvSpPr/>
          <p:nvPr/>
        </p:nvSpPr>
        <p:spPr>
          <a:xfrm>
            <a:off x="3884867" y="2145510"/>
            <a:ext cx="4451847" cy="4451846"/>
          </a:xfrm>
          <a:prstGeom prst="blockArc">
            <a:avLst>
              <a:gd name="adj1" fmla="val 10800000"/>
              <a:gd name="adj2" fmla="val 21568928"/>
              <a:gd name="adj3" fmla="val 10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 name="Block Arc 3">
            <a:extLst>
              <a:ext uri="{FF2B5EF4-FFF2-40B4-BE49-F238E27FC236}">
                <a16:creationId xmlns:a16="http://schemas.microsoft.com/office/drawing/2014/main" id="{D313BAD9-7197-4AAE-BED4-C0AD06C9B743}"/>
              </a:ext>
            </a:extLst>
          </p:cNvPr>
          <p:cNvSpPr/>
          <p:nvPr/>
        </p:nvSpPr>
        <p:spPr>
          <a:xfrm>
            <a:off x="5055251" y="3315894"/>
            <a:ext cx="2111079" cy="2111078"/>
          </a:xfrm>
          <a:prstGeom prst="blockArc">
            <a:avLst>
              <a:gd name="adj1" fmla="val 10800000"/>
              <a:gd name="adj2" fmla="val 21560194"/>
              <a:gd name="adj3" fmla="val 24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Block Arc 4">
            <a:extLst>
              <a:ext uri="{FF2B5EF4-FFF2-40B4-BE49-F238E27FC236}">
                <a16:creationId xmlns:a16="http://schemas.microsoft.com/office/drawing/2014/main" id="{FF1B10A9-3BFD-4609-BBBB-56069B734435}"/>
              </a:ext>
            </a:extLst>
          </p:cNvPr>
          <p:cNvSpPr/>
          <p:nvPr/>
        </p:nvSpPr>
        <p:spPr>
          <a:xfrm>
            <a:off x="4481168" y="2741811"/>
            <a:ext cx="3259245" cy="3259244"/>
          </a:xfrm>
          <a:prstGeom prst="blockArc">
            <a:avLst>
              <a:gd name="adj1" fmla="val 10800000"/>
              <a:gd name="adj2" fmla="val 21581999"/>
              <a:gd name="adj3" fmla="val 16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18">
            <a:extLst>
              <a:ext uri="{FF2B5EF4-FFF2-40B4-BE49-F238E27FC236}">
                <a16:creationId xmlns:a16="http://schemas.microsoft.com/office/drawing/2014/main" id="{65E11180-98B9-4F83-B7DD-4DE82D200F79}"/>
              </a:ext>
            </a:extLst>
          </p:cNvPr>
          <p:cNvSpPr>
            <a:spLocks/>
          </p:cNvSpPr>
          <p:nvPr/>
        </p:nvSpPr>
        <p:spPr bwMode="auto">
          <a:xfrm>
            <a:off x="6491834" y="4357088"/>
            <a:ext cx="2375551" cy="1765444"/>
          </a:xfrm>
          <a:custGeom>
            <a:avLst/>
            <a:gdLst/>
            <a:ahLst/>
            <a:cxnLst/>
            <a:rect l="l" t="t" r="r" b="b"/>
            <a:pathLst>
              <a:path w="2429161" h="1805286">
                <a:moveTo>
                  <a:pt x="284649" y="0"/>
                </a:moveTo>
                <a:lnTo>
                  <a:pt x="2426059" y="0"/>
                </a:lnTo>
                <a:lnTo>
                  <a:pt x="2427509" y="20116"/>
                </a:lnTo>
                <a:lnTo>
                  <a:pt x="2429161" y="101997"/>
                </a:lnTo>
                <a:lnTo>
                  <a:pt x="2424207" y="183024"/>
                </a:lnTo>
                <a:lnTo>
                  <a:pt x="2414298" y="262347"/>
                </a:lnTo>
                <a:lnTo>
                  <a:pt x="2396133" y="339963"/>
                </a:lnTo>
                <a:lnTo>
                  <a:pt x="2372189" y="406490"/>
                </a:lnTo>
                <a:lnTo>
                  <a:pt x="2343290" y="468754"/>
                </a:lnTo>
                <a:lnTo>
                  <a:pt x="2308612" y="525900"/>
                </a:lnTo>
                <a:lnTo>
                  <a:pt x="2273107" y="581340"/>
                </a:lnTo>
                <a:lnTo>
                  <a:pt x="2233474" y="635927"/>
                </a:lnTo>
                <a:lnTo>
                  <a:pt x="2194667" y="687103"/>
                </a:lnTo>
                <a:lnTo>
                  <a:pt x="2155860" y="739984"/>
                </a:lnTo>
                <a:lnTo>
                  <a:pt x="2117878" y="792865"/>
                </a:lnTo>
                <a:lnTo>
                  <a:pt x="2092282" y="835511"/>
                </a:lnTo>
                <a:lnTo>
                  <a:pt x="2071640" y="884128"/>
                </a:lnTo>
                <a:lnTo>
                  <a:pt x="2055126" y="935304"/>
                </a:lnTo>
                <a:lnTo>
                  <a:pt x="2041916" y="990743"/>
                </a:lnTo>
                <a:lnTo>
                  <a:pt x="2040264" y="1017184"/>
                </a:lnTo>
                <a:lnTo>
                  <a:pt x="2041916" y="1048742"/>
                </a:lnTo>
                <a:lnTo>
                  <a:pt x="2046044" y="1087124"/>
                </a:lnTo>
                <a:lnTo>
                  <a:pt x="2051824" y="1127211"/>
                </a:lnTo>
                <a:lnTo>
                  <a:pt x="2060906" y="1170710"/>
                </a:lnTo>
                <a:lnTo>
                  <a:pt x="2071640" y="1214210"/>
                </a:lnTo>
                <a:lnTo>
                  <a:pt x="2082374" y="1256003"/>
                </a:lnTo>
                <a:lnTo>
                  <a:pt x="2093934" y="1296090"/>
                </a:lnTo>
                <a:lnTo>
                  <a:pt x="2104667" y="1331913"/>
                </a:lnTo>
                <a:lnTo>
                  <a:pt x="2115401" y="1363471"/>
                </a:lnTo>
                <a:lnTo>
                  <a:pt x="2124484" y="1386500"/>
                </a:lnTo>
                <a:lnTo>
                  <a:pt x="2137695" y="1420618"/>
                </a:lnTo>
                <a:lnTo>
                  <a:pt x="2150080" y="1462410"/>
                </a:lnTo>
                <a:lnTo>
                  <a:pt x="2163291" y="1509322"/>
                </a:lnTo>
                <a:lnTo>
                  <a:pt x="2176502" y="1557085"/>
                </a:lnTo>
                <a:lnTo>
                  <a:pt x="2191364" y="1600584"/>
                </a:lnTo>
                <a:lnTo>
                  <a:pt x="2207052" y="1638966"/>
                </a:lnTo>
                <a:lnTo>
                  <a:pt x="2065860" y="1685877"/>
                </a:lnTo>
                <a:lnTo>
                  <a:pt x="1928797" y="1725964"/>
                </a:lnTo>
                <a:lnTo>
                  <a:pt x="1798339" y="1758376"/>
                </a:lnTo>
                <a:lnTo>
                  <a:pt x="1671183" y="1782257"/>
                </a:lnTo>
                <a:lnTo>
                  <a:pt x="1547331" y="1799316"/>
                </a:lnTo>
                <a:lnTo>
                  <a:pt x="1427607" y="1805286"/>
                </a:lnTo>
                <a:lnTo>
                  <a:pt x="1310360" y="1803580"/>
                </a:lnTo>
                <a:lnTo>
                  <a:pt x="1196416" y="1792492"/>
                </a:lnTo>
                <a:lnTo>
                  <a:pt x="1084123" y="1772875"/>
                </a:lnTo>
                <a:lnTo>
                  <a:pt x="1079169" y="1744728"/>
                </a:lnTo>
                <a:lnTo>
                  <a:pt x="1073389" y="1712317"/>
                </a:lnTo>
                <a:lnTo>
                  <a:pt x="1065957" y="1673083"/>
                </a:lnTo>
                <a:lnTo>
                  <a:pt x="1060178" y="1631289"/>
                </a:lnTo>
                <a:lnTo>
                  <a:pt x="1051921" y="1586084"/>
                </a:lnTo>
                <a:lnTo>
                  <a:pt x="1043664" y="1540027"/>
                </a:lnTo>
                <a:lnTo>
                  <a:pt x="1034581" y="1494821"/>
                </a:lnTo>
                <a:lnTo>
                  <a:pt x="1023848" y="1451323"/>
                </a:lnTo>
                <a:lnTo>
                  <a:pt x="1013114" y="1409529"/>
                </a:lnTo>
                <a:lnTo>
                  <a:pt x="999903" y="1372854"/>
                </a:lnTo>
                <a:lnTo>
                  <a:pt x="985867" y="1341295"/>
                </a:lnTo>
                <a:lnTo>
                  <a:pt x="971004" y="1316561"/>
                </a:lnTo>
                <a:lnTo>
                  <a:pt x="954491" y="1301208"/>
                </a:lnTo>
                <a:lnTo>
                  <a:pt x="936326" y="1293531"/>
                </a:lnTo>
                <a:lnTo>
                  <a:pt x="915684" y="1290120"/>
                </a:lnTo>
                <a:lnTo>
                  <a:pt x="891738" y="1291826"/>
                </a:lnTo>
                <a:lnTo>
                  <a:pt x="867794" y="1295238"/>
                </a:lnTo>
                <a:lnTo>
                  <a:pt x="845500" y="1301208"/>
                </a:lnTo>
                <a:lnTo>
                  <a:pt x="824032" y="1307178"/>
                </a:lnTo>
                <a:lnTo>
                  <a:pt x="804216" y="1313148"/>
                </a:lnTo>
                <a:lnTo>
                  <a:pt x="789354" y="1318266"/>
                </a:lnTo>
                <a:lnTo>
                  <a:pt x="753849" y="1330207"/>
                </a:lnTo>
                <a:lnTo>
                  <a:pt x="713391" y="1341295"/>
                </a:lnTo>
                <a:lnTo>
                  <a:pt x="667978" y="1350677"/>
                </a:lnTo>
                <a:lnTo>
                  <a:pt x="620089" y="1356648"/>
                </a:lnTo>
                <a:lnTo>
                  <a:pt x="572199" y="1361766"/>
                </a:lnTo>
                <a:lnTo>
                  <a:pt x="523484" y="1363471"/>
                </a:lnTo>
                <a:lnTo>
                  <a:pt x="477246" y="1360060"/>
                </a:lnTo>
                <a:lnTo>
                  <a:pt x="433484" y="1352383"/>
                </a:lnTo>
                <a:lnTo>
                  <a:pt x="409540" y="1346413"/>
                </a:lnTo>
                <a:lnTo>
                  <a:pt x="385595" y="1335325"/>
                </a:lnTo>
                <a:lnTo>
                  <a:pt x="361649" y="1322531"/>
                </a:lnTo>
                <a:lnTo>
                  <a:pt x="341007" y="1307178"/>
                </a:lnTo>
                <a:lnTo>
                  <a:pt x="319540" y="1288414"/>
                </a:lnTo>
                <a:lnTo>
                  <a:pt x="303026" y="1268797"/>
                </a:lnTo>
                <a:lnTo>
                  <a:pt x="291466" y="1244062"/>
                </a:lnTo>
                <a:lnTo>
                  <a:pt x="282384" y="1215915"/>
                </a:lnTo>
                <a:lnTo>
                  <a:pt x="279082" y="1185210"/>
                </a:lnTo>
                <a:lnTo>
                  <a:pt x="282384" y="1151093"/>
                </a:lnTo>
                <a:lnTo>
                  <a:pt x="286512" y="1127211"/>
                </a:lnTo>
                <a:lnTo>
                  <a:pt x="292293" y="1100771"/>
                </a:lnTo>
                <a:lnTo>
                  <a:pt x="298898" y="1073477"/>
                </a:lnTo>
                <a:lnTo>
                  <a:pt x="301375" y="1047036"/>
                </a:lnTo>
                <a:lnTo>
                  <a:pt x="301375" y="1018890"/>
                </a:lnTo>
                <a:lnTo>
                  <a:pt x="293943" y="994156"/>
                </a:lnTo>
                <a:lnTo>
                  <a:pt x="286512" y="980508"/>
                </a:lnTo>
                <a:lnTo>
                  <a:pt x="273301" y="967715"/>
                </a:lnTo>
                <a:lnTo>
                  <a:pt x="259265" y="958332"/>
                </a:lnTo>
                <a:lnTo>
                  <a:pt x="244402" y="950656"/>
                </a:lnTo>
                <a:lnTo>
                  <a:pt x="229540" y="939568"/>
                </a:lnTo>
                <a:lnTo>
                  <a:pt x="217981" y="927627"/>
                </a:lnTo>
                <a:lnTo>
                  <a:pt x="208899" y="912275"/>
                </a:lnTo>
                <a:lnTo>
                  <a:pt x="205595" y="895216"/>
                </a:lnTo>
                <a:lnTo>
                  <a:pt x="207247" y="878157"/>
                </a:lnTo>
                <a:lnTo>
                  <a:pt x="213026" y="861952"/>
                </a:lnTo>
                <a:lnTo>
                  <a:pt x="220458" y="848305"/>
                </a:lnTo>
                <a:lnTo>
                  <a:pt x="225412" y="834658"/>
                </a:lnTo>
                <a:lnTo>
                  <a:pt x="201467" y="817600"/>
                </a:lnTo>
                <a:lnTo>
                  <a:pt x="184953" y="800541"/>
                </a:lnTo>
                <a:lnTo>
                  <a:pt x="175871" y="783483"/>
                </a:lnTo>
                <a:lnTo>
                  <a:pt x="174219" y="764719"/>
                </a:lnTo>
                <a:lnTo>
                  <a:pt x="176696" y="747660"/>
                </a:lnTo>
                <a:lnTo>
                  <a:pt x="183302" y="728896"/>
                </a:lnTo>
                <a:lnTo>
                  <a:pt x="192384" y="710132"/>
                </a:lnTo>
                <a:lnTo>
                  <a:pt x="202293" y="691367"/>
                </a:lnTo>
                <a:lnTo>
                  <a:pt x="211375" y="671750"/>
                </a:lnTo>
                <a:lnTo>
                  <a:pt x="220458" y="652985"/>
                </a:lnTo>
                <a:lnTo>
                  <a:pt x="225412" y="632516"/>
                </a:lnTo>
                <a:lnTo>
                  <a:pt x="208899" y="617163"/>
                </a:lnTo>
                <a:lnTo>
                  <a:pt x="185779" y="605221"/>
                </a:lnTo>
                <a:lnTo>
                  <a:pt x="160183" y="594134"/>
                </a:lnTo>
                <a:lnTo>
                  <a:pt x="133761" y="584752"/>
                </a:lnTo>
                <a:lnTo>
                  <a:pt x="106513" y="575369"/>
                </a:lnTo>
                <a:lnTo>
                  <a:pt x="79266" y="565987"/>
                </a:lnTo>
                <a:lnTo>
                  <a:pt x="53670" y="554899"/>
                </a:lnTo>
                <a:lnTo>
                  <a:pt x="33028" y="542958"/>
                </a:lnTo>
                <a:lnTo>
                  <a:pt x="14863" y="525900"/>
                </a:lnTo>
                <a:lnTo>
                  <a:pt x="4129" y="505429"/>
                </a:lnTo>
                <a:lnTo>
                  <a:pt x="0" y="484106"/>
                </a:lnTo>
                <a:lnTo>
                  <a:pt x="3303" y="463637"/>
                </a:lnTo>
                <a:lnTo>
                  <a:pt x="10734" y="444872"/>
                </a:lnTo>
                <a:lnTo>
                  <a:pt x="22294" y="429519"/>
                </a:lnTo>
                <a:lnTo>
                  <a:pt x="36330" y="414167"/>
                </a:lnTo>
                <a:lnTo>
                  <a:pt x="49541" y="401373"/>
                </a:lnTo>
                <a:lnTo>
                  <a:pt x="60275" y="391138"/>
                </a:lnTo>
                <a:lnTo>
                  <a:pt x="91651" y="353609"/>
                </a:lnTo>
                <a:lnTo>
                  <a:pt x="124678" y="319492"/>
                </a:lnTo>
                <a:lnTo>
                  <a:pt x="157706" y="285375"/>
                </a:lnTo>
                <a:lnTo>
                  <a:pt x="189082" y="247846"/>
                </a:lnTo>
                <a:lnTo>
                  <a:pt x="218806" y="211171"/>
                </a:lnTo>
                <a:lnTo>
                  <a:pt x="246054" y="169378"/>
                </a:lnTo>
                <a:lnTo>
                  <a:pt x="268347" y="124173"/>
                </a:lnTo>
                <a:lnTo>
                  <a:pt x="280732" y="86644"/>
                </a:lnTo>
                <a:lnTo>
                  <a:pt x="284861" y="49968"/>
                </a:lnTo>
                <a:lnTo>
                  <a:pt x="284861" y="107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 name="Freeform 18">
            <a:extLst>
              <a:ext uri="{FF2B5EF4-FFF2-40B4-BE49-F238E27FC236}">
                <a16:creationId xmlns:a16="http://schemas.microsoft.com/office/drawing/2014/main" id="{2D932A48-EB8A-4510-9863-82C6407A62EF}"/>
              </a:ext>
            </a:extLst>
          </p:cNvPr>
          <p:cNvSpPr>
            <a:spLocks/>
          </p:cNvSpPr>
          <p:nvPr/>
        </p:nvSpPr>
        <p:spPr bwMode="auto">
          <a:xfrm flipH="1">
            <a:off x="3324627" y="4357088"/>
            <a:ext cx="2375551" cy="1765444"/>
          </a:xfrm>
          <a:custGeom>
            <a:avLst/>
            <a:gdLst/>
            <a:ahLst/>
            <a:cxnLst/>
            <a:rect l="l" t="t" r="r" b="b"/>
            <a:pathLst>
              <a:path w="2429161" h="1805286">
                <a:moveTo>
                  <a:pt x="284649" y="0"/>
                </a:moveTo>
                <a:lnTo>
                  <a:pt x="2426059" y="0"/>
                </a:lnTo>
                <a:lnTo>
                  <a:pt x="2427509" y="20116"/>
                </a:lnTo>
                <a:lnTo>
                  <a:pt x="2429161" y="101997"/>
                </a:lnTo>
                <a:lnTo>
                  <a:pt x="2424207" y="183024"/>
                </a:lnTo>
                <a:lnTo>
                  <a:pt x="2414298" y="262347"/>
                </a:lnTo>
                <a:lnTo>
                  <a:pt x="2396133" y="339963"/>
                </a:lnTo>
                <a:lnTo>
                  <a:pt x="2372189" y="406490"/>
                </a:lnTo>
                <a:lnTo>
                  <a:pt x="2343290" y="468754"/>
                </a:lnTo>
                <a:lnTo>
                  <a:pt x="2308612" y="525900"/>
                </a:lnTo>
                <a:lnTo>
                  <a:pt x="2273107" y="581340"/>
                </a:lnTo>
                <a:lnTo>
                  <a:pt x="2233474" y="635927"/>
                </a:lnTo>
                <a:lnTo>
                  <a:pt x="2194667" y="687103"/>
                </a:lnTo>
                <a:lnTo>
                  <a:pt x="2155860" y="739984"/>
                </a:lnTo>
                <a:lnTo>
                  <a:pt x="2117878" y="792865"/>
                </a:lnTo>
                <a:lnTo>
                  <a:pt x="2092282" y="835511"/>
                </a:lnTo>
                <a:lnTo>
                  <a:pt x="2071640" y="884128"/>
                </a:lnTo>
                <a:lnTo>
                  <a:pt x="2055126" y="935304"/>
                </a:lnTo>
                <a:lnTo>
                  <a:pt x="2041916" y="990743"/>
                </a:lnTo>
                <a:lnTo>
                  <a:pt x="2040264" y="1017184"/>
                </a:lnTo>
                <a:lnTo>
                  <a:pt x="2041916" y="1048742"/>
                </a:lnTo>
                <a:lnTo>
                  <a:pt x="2046044" y="1087124"/>
                </a:lnTo>
                <a:lnTo>
                  <a:pt x="2051824" y="1127211"/>
                </a:lnTo>
                <a:lnTo>
                  <a:pt x="2060906" y="1170710"/>
                </a:lnTo>
                <a:lnTo>
                  <a:pt x="2071640" y="1214210"/>
                </a:lnTo>
                <a:lnTo>
                  <a:pt x="2082374" y="1256003"/>
                </a:lnTo>
                <a:lnTo>
                  <a:pt x="2093934" y="1296090"/>
                </a:lnTo>
                <a:lnTo>
                  <a:pt x="2104667" y="1331913"/>
                </a:lnTo>
                <a:lnTo>
                  <a:pt x="2115401" y="1363471"/>
                </a:lnTo>
                <a:lnTo>
                  <a:pt x="2124484" y="1386500"/>
                </a:lnTo>
                <a:lnTo>
                  <a:pt x="2137695" y="1420618"/>
                </a:lnTo>
                <a:lnTo>
                  <a:pt x="2150080" y="1462410"/>
                </a:lnTo>
                <a:lnTo>
                  <a:pt x="2163291" y="1509322"/>
                </a:lnTo>
                <a:lnTo>
                  <a:pt x="2176502" y="1557085"/>
                </a:lnTo>
                <a:lnTo>
                  <a:pt x="2191364" y="1600584"/>
                </a:lnTo>
                <a:lnTo>
                  <a:pt x="2207052" y="1638966"/>
                </a:lnTo>
                <a:lnTo>
                  <a:pt x="2065860" y="1685877"/>
                </a:lnTo>
                <a:lnTo>
                  <a:pt x="1928797" y="1725964"/>
                </a:lnTo>
                <a:lnTo>
                  <a:pt x="1798339" y="1758376"/>
                </a:lnTo>
                <a:lnTo>
                  <a:pt x="1671183" y="1782257"/>
                </a:lnTo>
                <a:lnTo>
                  <a:pt x="1547331" y="1799316"/>
                </a:lnTo>
                <a:lnTo>
                  <a:pt x="1427607" y="1805286"/>
                </a:lnTo>
                <a:lnTo>
                  <a:pt x="1310360" y="1803580"/>
                </a:lnTo>
                <a:lnTo>
                  <a:pt x="1196416" y="1792492"/>
                </a:lnTo>
                <a:lnTo>
                  <a:pt x="1084123" y="1772875"/>
                </a:lnTo>
                <a:lnTo>
                  <a:pt x="1079169" y="1744728"/>
                </a:lnTo>
                <a:lnTo>
                  <a:pt x="1073389" y="1712317"/>
                </a:lnTo>
                <a:lnTo>
                  <a:pt x="1065957" y="1673083"/>
                </a:lnTo>
                <a:lnTo>
                  <a:pt x="1060178" y="1631289"/>
                </a:lnTo>
                <a:lnTo>
                  <a:pt x="1051921" y="1586084"/>
                </a:lnTo>
                <a:lnTo>
                  <a:pt x="1043664" y="1540027"/>
                </a:lnTo>
                <a:lnTo>
                  <a:pt x="1034581" y="1494821"/>
                </a:lnTo>
                <a:lnTo>
                  <a:pt x="1023848" y="1451323"/>
                </a:lnTo>
                <a:lnTo>
                  <a:pt x="1013114" y="1409529"/>
                </a:lnTo>
                <a:lnTo>
                  <a:pt x="999903" y="1372854"/>
                </a:lnTo>
                <a:lnTo>
                  <a:pt x="985867" y="1341295"/>
                </a:lnTo>
                <a:lnTo>
                  <a:pt x="971004" y="1316561"/>
                </a:lnTo>
                <a:lnTo>
                  <a:pt x="954491" y="1301208"/>
                </a:lnTo>
                <a:lnTo>
                  <a:pt x="936326" y="1293531"/>
                </a:lnTo>
                <a:lnTo>
                  <a:pt x="915684" y="1290120"/>
                </a:lnTo>
                <a:lnTo>
                  <a:pt x="891738" y="1291826"/>
                </a:lnTo>
                <a:lnTo>
                  <a:pt x="867794" y="1295238"/>
                </a:lnTo>
                <a:lnTo>
                  <a:pt x="845500" y="1301208"/>
                </a:lnTo>
                <a:lnTo>
                  <a:pt x="824032" y="1307178"/>
                </a:lnTo>
                <a:lnTo>
                  <a:pt x="804216" y="1313148"/>
                </a:lnTo>
                <a:lnTo>
                  <a:pt x="789354" y="1318266"/>
                </a:lnTo>
                <a:lnTo>
                  <a:pt x="753849" y="1330207"/>
                </a:lnTo>
                <a:lnTo>
                  <a:pt x="713391" y="1341295"/>
                </a:lnTo>
                <a:lnTo>
                  <a:pt x="667978" y="1350677"/>
                </a:lnTo>
                <a:lnTo>
                  <a:pt x="620089" y="1356648"/>
                </a:lnTo>
                <a:lnTo>
                  <a:pt x="572199" y="1361766"/>
                </a:lnTo>
                <a:lnTo>
                  <a:pt x="523484" y="1363471"/>
                </a:lnTo>
                <a:lnTo>
                  <a:pt x="477246" y="1360060"/>
                </a:lnTo>
                <a:lnTo>
                  <a:pt x="433484" y="1352383"/>
                </a:lnTo>
                <a:lnTo>
                  <a:pt x="409540" y="1346413"/>
                </a:lnTo>
                <a:lnTo>
                  <a:pt x="385595" y="1335325"/>
                </a:lnTo>
                <a:lnTo>
                  <a:pt x="361649" y="1322531"/>
                </a:lnTo>
                <a:lnTo>
                  <a:pt x="341007" y="1307178"/>
                </a:lnTo>
                <a:lnTo>
                  <a:pt x="319540" y="1288414"/>
                </a:lnTo>
                <a:lnTo>
                  <a:pt x="303026" y="1268797"/>
                </a:lnTo>
                <a:lnTo>
                  <a:pt x="291466" y="1244062"/>
                </a:lnTo>
                <a:lnTo>
                  <a:pt x="282384" y="1215915"/>
                </a:lnTo>
                <a:lnTo>
                  <a:pt x="279082" y="1185210"/>
                </a:lnTo>
                <a:lnTo>
                  <a:pt x="282384" y="1151093"/>
                </a:lnTo>
                <a:lnTo>
                  <a:pt x="286512" y="1127211"/>
                </a:lnTo>
                <a:lnTo>
                  <a:pt x="292293" y="1100771"/>
                </a:lnTo>
                <a:lnTo>
                  <a:pt x="298898" y="1073477"/>
                </a:lnTo>
                <a:lnTo>
                  <a:pt x="301375" y="1047036"/>
                </a:lnTo>
                <a:lnTo>
                  <a:pt x="301375" y="1018890"/>
                </a:lnTo>
                <a:lnTo>
                  <a:pt x="293943" y="994156"/>
                </a:lnTo>
                <a:lnTo>
                  <a:pt x="286512" y="980508"/>
                </a:lnTo>
                <a:lnTo>
                  <a:pt x="273301" y="967715"/>
                </a:lnTo>
                <a:lnTo>
                  <a:pt x="259265" y="958332"/>
                </a:lnTo>
                <a:lnTo>
                  <a:pt x="244402" y="950656"/>
                </a:lnTo>
                <a:lnTo>
                  <a:pt x="229540" y="939568"/>
                </a:lnTo>
                <a:lnTo>
                  <a:pt x="217981" y="927627"/>
                </a:lnTo>
                <a:lnTo>
                  <a:pt x="208899" y="912275"/>
                </a:lnTo>
                <a:lnTo>
                  <a:pt x="205595" y="895216"/>
                </a:lnTo>
                <a:lnTo>
                  <a:pt x="207247" y="878157"/>
                </a:lnTo>
                <a:lnTo>
                  <a:pt x="213026" y="861952"/>
                </a:lnTo>
                <a:lnTo>
                  <a:pt x="220458" y="848305"/>
                </a:lnTo>
                <a:lnTo>
                  <a:pt x="225412" y="834658"/>
                </a:lnTo>
                <a:lnTo>
                  <a:pt x="201467" y="817600"/>
                </a:lnTo>
                <a:lnTo>
                  <a:pt x="184953" y="800541"/>
                </a:lnTo>
                <a:lnTo>
                  <a:pt x="175871" y="783483"/>
                </a:lnTo>
                <a:lnTo>
                  <a:pt x="174219" y="764719"/>
                </a:lnTo>
                <a:lnTo>
                  <a:pt x="176696" y="747660"/>
                </a:lnTo>
                <a:lnTo>
                  <a:pt x="183302" y="728896"/>
                </a:lnTo>
                <a:lnTo>
                  <a:pt x="192384" y="710132"/>
                </a:lnTo>
                <a:lnTo>
                  <a:pt x="202293" y="691367"/>
                </a:lnTo>
                <a:lnTo>
                  <a:pt x="211375" y="671750"/>
                </a:lnTo>
                <a:lnTo>
                  <a:pt x="220458" y="652985"/>
                </a:lnTo>
                <a:lnTo>
                  <a:pt x="225412" y="632516"/>
                </a:lnTo>
                <a:lnTo>
                  <a:pt x="208899" y="617163"/>
                </a:lnTo>
                <a:lnTo>
                  <a:pt x="185779" y="605221"/>
                </a:lnTo>
                <a:lnTo>
                  <a:pt x="160183" y="594134"/>
                </a:lnTo>
                <a:lnTo>
                  <a:pt x="133761" y="584752"/>
                </a:lnTo>
                <a:lnTo>
                  <a:pt x="106513" y="575369"/>
                </a:lnTo>
                <a:lnTo>
                  <a:pt x="79266" y="565987"/>
                </a:lnTo>
                <a:lnTo>
                  <a:pt x="53670" y="554899"/>
                </a:lnTo>
                <a:lnTo>
                  <a:pt x="33028" y="542958"/>
                </a:lnTo>
                <a:lnTo>
                  <a:pt x="14863" y="525900"/>
                </a:lnTo>
                <a:lnTo>
                  <a:pt x="4129" y="505429"/>
                </a:lnTo>
                <a:lnTo>
                  <a:pt x="0" y="484106"/>
                </a:lnTo>
                <a:lnTo>
                  <a:pt x="3303" y="463637"/>
                </a:lnTo>
                <a:lnTo>
                  <a:pt x="10734" y="444872"/>
                </a:lnTo>
                <a:lnTo>
                  <a:pt x="22294" y="429519"/>
                </a:lnTo>
                <a:lnTo>
                  <a:pt x="36330" y="414167"/>
                </a:lnTo>
                <a:lnTo>
                  <a:pt x="49541" y="401373"/>
                </a:lnTo>
                <a:lnTo>
                  <a:pt x="60275" y="391138"/>
                </a:lnTo>
                <a:lnTo>
                  <a:pt x="91651" y="353609"/>
                </a:lnTo>
                <a:lnTo>
                  <a:pt x="124678" y="319492"/>
                </a:lnTo>
                <a:lnTo>
                  <a:pt x="157706" y="285375"/>
                </a:lnTo>
                <a:lnTo>
                  <a:pt x="189082" y="247846"/>
                </a:lnTo>
                <a:lnTo>
                  <a:pt x="218806" y="211171"/>
                </a:lnTo>
                <a:lnTo>
                  <a:pt x="246054" y="169378"/>
                </a:lnTo>
                <a:lnTo>
                  <a:pt x="268347" y="124173"/>
                </a:lnTo>
                <a:lnTo>
                  <a:pt x="280732" y="86644"/>
                </a:lnTo>
                <a:lnTo>
                  <a:pt x="284861" y="49968"/>
                </a:lnTo>
                <a:lnTo>
                  <a:pt x="284861" y="1073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 name="Oval 7">
            <a:extLst>
              <a:ext uri="{FF2B5EF4-FFF2-40B4-BE49-F238E27FC236}">
                <a16:creationId xmlns:a16="http://schemas.microsoft.com/office/drawing/2014/main" id="{96646CC4-043F-415A-8308-8DE263F8255E}"/>
              </a:ext>
            </a:extLst>
          </p:cNvPr>
          <p:cNvSpPr/>
          <p:nvPr/>
        </p:nvSpPr>
        <p:spPr>
          <a:xfrm>
            <a:off x="7023979" y="2978365"/>
            <a:ext cx="439759" cy="439759"/>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725BA562-C17A-46C4-A60F-A882CE35036D}"/>
              </a:ext>
            </a:extLst>
          </p:cNvPr>
          <p:cNvSpPr/>
          <p:nvPr/>
        </p:nvSpPr>
        <p:spPr>
          <a:xfrm>
            <a:off x="4876666" y="2970853"/>
            <a:ext cx="439759" cy="456514"/>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1D7837FA-FC6C-4C52-9919-1F13B7BC10EF}"/>
              </a:ext>
            </a:extLst>
          </p:cNvPr>
          <p:cNvSpPr/>
          <p:nvPr/>
        </p:nvSpPr>
        <p:spPr>
          <a:xfrm>
            <a:off x="6840343" y="2157722"/>
            <a:ext cx="439759" cy="456514"/>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13">
            <a:extLst>
              <a:ext uri="{FF2B5EF4-FFF2-40B4-BE49-F238E27FC236}">
                <a16:creationId xmlns:a16="http://schemas.microsoft.com/office/drawing/2014/main" id="{CE3A9BBE-EB7F-4D41-B9C5-8BBC86B5341C}"/>
              </a:ext>
            </a:extLst>
          </p:cNvPr>
          <p:cNvSpPr/>
          <p:nvPr/>
        </p:nvSpPr>
        <p:spPr>
          <a:xfrm>
            <a:off x="5101185" y="2145515"/>
            <a:ext cx="439759" cy="423521"/>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4">
            <a:extLst>
              <a:ext uri="{FF2B5EF4-FFF2-40B4-BE49-F238E27FC236}">
                <a16:creationId xmlns:a16="http://schemas.microsoft.com/office/drawing/2014/main" id="{736FD504-5ED4-4641-ABF8-278FF958749B}"/>
              </a:ext>
            </a:extLst>
          </p:cNvPr>
          <p:cNvSpPr/>
          <p:nvPr/>
        </p:nvSpPr>
        <p:spPr>
          <a:xfrm>
            <a:off x="5890910" y="2530055"/>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5">
            <a:extLst>
              <a:ext uri="{FF2B5EF4-FFF2-40B4-BE49-F238E27FC236}">
                <a16:creationId xmlns:a16="http://schemas.microsoft.com/office/drawing/2014/main" id="{877753DC-E66B-43E5-86BF-10D35576C003}"/>
              </a:ext>
            </a:extLst>
          </p:cNvPr>
          <p:cNvSpPr/>
          <p:nvPr/>
        </p:nvSpPr>
        <p:spPr>
          <a:xfrm>
            <a:off x="7433167" y="3734980"/>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6">
            <a:extLst>
              <a:ext uri="{FF2B5EF4-FFF2-40B4-BE49-F238E27FC236}">
                <a16:creationId xmlns:a16="http://schemas.microsoft.com/office/drawing/2014/main" id="{E3E0D314-45F1-488F-8C17-93F9738C235B}"/>
              </a:ext>
            </a:extLst>
          </p:cNvPr>
          <p:cNvSpPr/>
          <p:nvPr/>
        </p:nvSpPr>
        <p:spPr>
          <a:xfrm>
            <a:off x="4344589" y="3725478"/>
            <a:ext cx="439759" cy="423521"/>
          </a:xfrm>
          <a:prstGeom prst="ellipse">
            <a:avLst/>
          </a:prstGeom>
          <a:solidFill>
            <a:schemeClr val="bg1"/>
          </a:solid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Oval 21">
            <a:extLst>
              <a:ext uri="{FF2B5EF4-FFF2-40B4-BE49-F238E27FC236}">
                <a16:creationId xmlns:a16="http://schemas.microsoft.com/office/drawing/2014/main" id="{2A71839B-91EA-425D-89A7-260BF90E6165}"/>
              </a:ext>
            </a:extLst>
          </p:cNvPr>
          <p:cNvSpPr/>
          <p:nvPr/>
        </p:nvSpPr>
        <p:spPr>
          <a:xfrm>
            <a:off x="7802963" y="3087637"/>
            <a:ext cx="439759" cy="456514"/>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Oval 22">
            <a:extLst>
              <a:ext uri="{FF2B5EF4-FFF2-40B4-BE49-F238E27FC236}">
                <a16:creationId xmlns:a16="http://schemas.microsoft.com/office/drawing/2014/main" id="{90E1DEBB-959C-43AC-9627-3CE3B5EB1807}"/>
              </a:ext>
            </a:extLst>
          </p:cNvPr>
          <p:cNvSpPr/>
          <p:nvPr/>
        </p:nvSpPr>
        <p:spPr>
          <a:xfrm>
            <a:off x="3919190" y="3120110"/>
            <a:ext cx="439759" cy="423521"/>
          </a:xfrm>
          <a:prstGeom prst="ellipse">
            <a:avLst/>
          </a:prstGeom>
          <a:solidFill>
            <a:schemeClr val="bg1"/>
          </a:solid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25">
            <a:extLst>
              <a:ext uri="{FF2B5EF4-FFF2-40B4-BE49-F238E27FC236}">
                <a16:creationId xmlns:a16="http://schemas.microsoft.com/office/drawing/2014/main" id="{79BF9C2F-5126-4C78-A649-5D2C603CFDF9}"/>
              </a:ext>
            </a:extLst>
          </p:cNvPr>
          <p:cNvSpPr/>
          <p:nvPr/>
        </p:nvSpPr>
        <p:spPr>
          <a:xfrm>
            <a:off x="5890911" y="3189863"/>
            <a:ext cx="439759" cy="456514"/>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Oval 26">
            <a:extLst>
              <a:ext uri="{FF2B5EF4-FFF2-40B4-BE49-F238E27FC236}">
                <a16:creationId xmlns:a16="http://schemas.microsoft.com/office/drawing/2014/main" id="{1DAE1023-8422-47B4-A3EF-7F44097FCE0C}"/>
              </a:ext>
            </a:extLst>
          </p:cNvPr>
          <p:cNvSpPr/>
          <p:nvPr/>
        </p:nvSpPr>
        <p:spPr>
          <a:xfrm>
            <a:off x="5067470" y="3590363"/>
            <a:ext cx="439759" cy="423521"/>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Oval 27">
            <a:extLst>
              <a:ext uri="{FF2B5EF4-FFF2-40B4-BE49-F238E27FC236}">
                <a16:creationId xmlns:a16="http://schemas.microsoft.com/office/drawing/2014/main" id="{CE3CC229-9038-4C82-8445-284A3CF19568}"/>
              </a:ext>
            </a:extLst>
          </p:cNvPr>
          <p:cNvSpPr/>
          <p:nvPr/>
        </p:nvSpPr>
        <p:spPr>
          <a:xfrm>
            <a:off x="6741983" y="3573865"/>
            <a:ext cx="439759" cy="456514"/>
          </a:xfrm>
          <a:prstGeom prst="ellipse">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TextBox 42">
            <a:extLst>
              <a:ext uri="{FF2B5EF4-FFF2-40B4-BE49-F238E27FC236}">
                <a16:creationId xmlns:a16="http://schemas.microsoft.com/office/drawing/2014/main" id="{B427CC4A-6CCE-4882-8DDB-89016CB42C51}"/>
              </a:ext>
            </a:extLst>
          </p:cNvPr>
          <p:cNvSpPr txBox="1"/>
          <p:nvPr/>
        </p:nvSpPr>
        <p:spPr>
          <a:xfrm>
            <a:off x="1611618" y="1178139"/>
            <a:ext cx="3644538" cy="735747"/>
          </a:xfrm>
          <a:prstGeom prst="roundRect">
            <a:avLst>
              <a:gd name="adj" fmla="val 50000"/>
            </a:avLst>
          </a:prstGeom>
          <a:solidFill>
            <a:schemeClr val="accent1"/>
          </a:solidFill>
          <a:ln>
            <a:noFill/>
          </a:ln>
        </p:spPr>
        <p:txBody>
          <a:bodyPr wrap="square" rtlCol="0" anchor="ctr">
            <a:spAutoFit/>
          </a:bodyPr>
          <a:lstStyle/>
          <a:p>
            <a:pPr algn="r"/>
            <a:r>
              <a:rPr lang="en-US" altLang="ko-KR" sz="1400" dirty="0">
                <a:solidFill>
                  <a:schemeClr val="bg1"/>
                </a:solidFill>
                <a:cs typeface="Arial" pitchFamily="34" charset="0"/>
              </a:rPr>
              <a:t>Use a Facebook group to stream live lectures and host discussions.</a:t>
            </a:r>
            <a:endParaRPr lang="ko-KR" altLang="en-US" sz="1400" dirty="0">
              <a:solidFill>
                <a:schemeClr val="bg1"/>
              </a:solidFill>
              <a:cs typeface="Arial" pitchFamily="34" charset="0"/>
            </a:endParaRPr>
          </a:p>
        </p:txBody>
      </p:sp>
      <p:sp>
        <p:nvSpPr>
          <p:cNvPr id="45" name="Freeform: Shape 44">
            <a:extLst>
              <a:ext uri="{FF2B5EF4-FFF2-40B4-BE49-F238E27FC236}">
                <a16:creationId xmlns:a16="http://schemas.microsoft.com/office/drawing/2014/main" id="{AAA4D25B-0E96-4AFA-9EA4-D5C3FB861BF1}"/>
              </a:ext>
            </a:extLst>
          </p:cNvPr>
          <p:cNvSpPr/>
          <p:nvPr/>
        </p:nvSpPr>
        <p:spPr>
          <a:xfrm>
            <a:off x="4001457" y="3204370"/>
            <a:ext cx="254999" cy="254999"/>
          </a:xfrm>
          <a:custGeom>
            <a:avLst/>
            <a:gdLst>
              <a:gd name="connsiteX0" fmla="*/ 0 w 923925"/>
              <a:gd name="connsiteY0" fmla="*/ 463868 h 923925"/>
              <a:gd name="connsiteX1" fmla="*/ 0 w 923925"/>
              <a:gd name="connsiteY1" fmla="*/ 151448 h 923925"/>
              <a:gd name="connsiteX2" fmla="*/ 136208 w 923925"/>
              <a:gd name="connsiteY2" fmla="*/ 1905 h 923925"/>
              <a:gd name="connsiteX3" fmla="*/ 174308 w 923925"/>
              <a:gd name="connsiteY3" fmla="*/ 0 h 923925"/>
              <a:gd name="connsiteX4" fmla="*/ 754380 w 923925"/>
              <a:gd name="connsiteY4" fmla="*/ 0 h 923925"/>
              <a:gd name="connsiteX5" fmla="*/ 816293 w 923925"/>
              <a:gd name="connsiteY5" fmla="*/ 5715 h 923925"/>
              <a:gd name="connsiteX6" fmla="*/ 925830 w 923925"/>
              <a:gd name="connsiteY6" fmla="*/ 148590 h 923925"/>
              <a:gd name="connsiteX7" fmla="*/ 925830 w 923925"/>
              <a:gd name="connsiteY7" fmla="*/ 780098 h 923925"/>
              <a:gd name="connsiteX8" fmla="*/ 771525 w 923925"/>
              <a:gd name="connsiteY8" fmla="*/ 927735 h 923925"/>
              <a:gd name="connsiteX9" fmla="*/ 151448 w 923925"/>
              <a:gd name="connsiteY9" fmla="*/ 927735 h 923925"/>
              <a:gd name="connsiteX10" fmla="*/ 3810 w 923925"/>
              <a:gd name="connsiteY10" fmla="*/ 819150 h 923925"/>
              <a:gd name="connsiteX11" fmla="*/ 0 w 923925"/>
              <a:gd name="connsiteY11" fmla="*/ 776288 h 923925"/>
              <a:gd name="connsiteX12" fmla="*/ 0 w 923925"/>
              <a:gd name="connsiteY12" fmla="*/ 463868 h 923925"/>
              <a:gd name="connsiteX13" fmla="*/ 336233 w 923925"/>
              <a:gd name="connsiteY13" fmla="*/ 210502 h 923925"/>
              <a:gd name="connsiteX14" fmla="*/ 336233 w 923925"/>
              <a:gd name="connsiteY14" fmla="*/ 210502 h 923925"/>
              <a:gd name="connsiteX15" fmla="*/ 229553 w 923925"/>
              <a:gd name="connsiteY15" fmla="*/ 210502 h 923925"/>
              <a:gd name="connsiteX16" fmla="*/ 208598 w 923925"/>
              <a:gd name="connsiteY16" fmla="*/ 224790 h 923925"/>
              <a:gd name="connsiteX17" fmla="*/ 226695 w 923925"/>
              <a:gd name="connsiteY17" fmla="*/ 247650 h 923925"/>
              <a:gd name="connsiteX18" fmla="*/ 255270 w 923925"/>
              <a:gd name="connsiteY18" fmla="*/ 253365 h 923925"/>
              <a:gd name="connsiteX19" fmla="*/ 303848 w 923925"/>
              <a:gd name="connsiteY19" fmla="*/ 286703 h 923925"/>
              <a:gd name="connsiteX20" fmla="*/ 391478 w 923925"/>
              <a:gd name="connsiteY20" fmla="*/ 447675 h 923925"/>
              <a:gd name="connsiteX21" fmla="*/ 438150 w 923925"/>
              <a:gd name="connsiteY21" fmla="*/ 642938 h 923925"/>
              <a:gd name="connsiteX22" fmla="*/ 372428 w 923925"/>
              <a:gd name="connsiteY22" fmla="*/ 720090 h 923925"/>
              <a:gd name="connsiteX23" fmla="*/ 357188 w 923925"/>
              <a:gd name="connsiteY23" fmla="*/ 740093 h 923925"/>
              <a:gd name="connsiteX24" fmla="*/ 375285 w 923925"/>
              <a:gd name="connsiteY24" fmla="*/ 752475 h 923925"/>
              <a:gd name="connsiteX25" fmla="*/ 421958 w 923925"/>
              <a:gd name="connsiteY25" fmla="*/ 750570 h 923925"/>
              <a:gd name="connsiteX26" fmla="*/ 584835 w 923925"/>
              <a:gd name="connsiteY26" fmla="*/ 749618 h 923925"/>
              <a:gd name="connsiteX27" fmla="*/ 604838 w 923925"/>
              <a:gd name="connsiteY27" fmla="*/ 732473 h 923925"/>
              <a:gd name="connsiteX28" fmla="*/ 584835 w 923925"/>
              <a:gd name="connsiteY28" fmla="*/ 715328 h 923925"/>
              <a:gd name="connsiteX29" fmla="*/ 551498 w 923925"/>
              <a:gd name="connsiteY29" fmla="*/ 715328 h 923925"/>
              <a:gd name="connsiteX30" fmla="*/ 520065 w 923925"/>
              <a:gd name="connsiteY30" fmla="*/ 685800 h 923925"/>
              <a:gd name="connsiteX31" fmla="*/ 519113 w 923925"/>
              <a:gd name="connsiteY31" fmla="*/ 569595 h 923925"/>
              <a:gd name="connsiteX32" fmla="*/ 534353 w 923925"/>
              <a:gd name="connsiteY32" fmla="*/ 517207 h 923925"/>
              <a:gd name="connsiteX33" fmla="*/ 660083 w 923925"/>
              <a:gd name="connsiteY33" fmla="*/ 352425 h 923925"/>
              <a:gd name="connsiteX34" fmla="*/ 687705 w 923925"/>
              <a:gd name="connsiteY34" fmla="*/ 335280 h 923925"/>
              <a:gd name="connsiteX35" fmla="*/ 727710 w 923925"/>
              <a:gd name="connsiteY35" fmla="*/ 321945 h 923925"/>
              <a:gd name="connsiteX36" fmla="*/ 745808 w 923925"/>
              <a:gd name="connsiteY36" fmla="*/ 294323 h 923925"/>
              <a:gd name="connsiteX37" fmla="*/ 722948 w 923925"/>
              <a:gd name="connsiteY37" fmla="*/ 288607 h 923925"/>
              <a:gd name="connsiteX38" fmla="*/ 553403 w 923925"/>
              <a:gd name="connsiteY38" fmla="*/ 287655 h 923925"/>
              <a:gd name="connsiteX39" fmla="*/ 534353 w 923925"/>
              <a:gd name="connsiteY39" fmla="*/ 297180 h 923925"/>
              <a:gd name="connsiteX40" fmla="*/ 548640 w 923925"/>
              <a:gd name="connsiteY40" fmla="*/ 321945 h 923925"/>
              <a:gd name="connsiteX41" fmla="*/ 582930 w 923925"/>
              <a:gd name="connsiteY41" fmla="*/ 330518 h 923925"/>
              <a:gd name="connsiteX42" fmla="*/ 598170 w 923925"/>
              <a:gd name="connsiteY42" fmla="*/ 362903 h 923925"/>
              <a:gd name="connsiteX43" fmla="*/ 510540 w 923925"/>
              <a:gd name="connsiteY43" fmla="*/ 485775 h 923925"/>
              <a:gd name="connsiteX44" fmla="*/ 489585 w 923925"/>
              <a:gd name="connsiteY44" fmla="*/ 481965 h 923925"/>
              <a:gd name="connsiteX45" fmla="*/ 386715 w 923925"/>
              <a:gd name="connsiteY45" fmla="*/ 266700 h 923925"/>
              <a:gd name="connsiteX46" fmla="*/ 397193 w 923925"/>
              <a:gd name="connsiteY46" fmla="*/ 246698 h 923925"/>
              <a:gd name="connsiteX47" fmla="*/ 443865 w 923925"/>
              <a:gd name="connsiteY47" fmla="*/ 240030 h 923925"/>
              <a:gd name="connsiteX48" fmla="*/ 462915 w 923925"/>
              <a:gd name="connsiteY48" fmla="*/ 220027 h 923925"/>
              <a:gd name="connsiteX49" fmla="*/ 442913 w 923925"/>
              <a:gd name="connsiteY49" fmla="*/ 211455 h 923925"/>
              <a:gd name="connsiteX50" fmla="*/ 336233 w 923925"/>
              <a:gd name="connsiteY50" fmla="*/ 21050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23925" h="923925">
                <a:moveTo>
                  <a:pt x="0" y="463868"/>
                </a:moveTo>
                <a:cubicBezTo>
                  <a:pt x="0" y="360045"/>
                  <a:pt x="0" y="255270"/>
                  <a:pt x="0" y="151448"/>
                </a:cubicBezTo>
                <a:cubicBezTo>
                  <a:pt x="0" y="65723"/>
                  <a:pt x="50483" y="10477"/>
                  <a:pt x="136208" y="1905"/>
                </a:cubicBezTo>
                <a:cubicBezTo>
                  <a:pt x="148590" y="952"/>
                  <a:pt x="160973" y="0"/>
                  <a:pt x="174308" y="0"/>
                </a:cubicBezTo>
                <a:cubicBezTo>
                  <a:pt x="367665" y="0"/>
                  <a:pt x="561023" y="0"/>
                  <a:pt x="754380" y="0"/>
                </a:cubicBezTo>
                <a:cubicBezTo>
                  <a:pt x="775335" y="0"/>
                  <a:pt x="796290" y="952"/>
                  <a:pt x="816293" y="5715"/>
                </a:cubicBezTo>
                <a:cubicBezTo>
                  <a:pt x="881063" y="20955"/>
                  <a:pt x="925830" y="76200"/>
                  <a:pt x="925830" y="148590"/>
                </a:cubicBezTo>
                <a:cubicBezTo>
                  <a:pt x="926783" y="359093"/>
                  <a:pt x="927735" y="569595"/>
                  <a:pt x="925830" y="780098"/>
                </a:cubicBezTo>
                <a:cubicBezTo>
                  <a:pt x="924878" y="868680"/>
                  <a:pt x="864870" y="926782"/>
                  <a:pt x="771525" y="927735"/>
                </a:cubicBezTo>
                <a:cubicBezTo>
                  <a:pt x="564833" y="929640"/>
                  <a:pt x="358140" y="929640"/>
                  <a:pt x="151448" y="927735"/>
                </a:cubicBezTo>
                <a:cubicBezTo>
                  <a:pt x="73343" y="926782"/>
                  <a:pt x="21908" y="885825"/>
                  <a:pt x="3810" y="819150"/>
                </a:cubicBezTo>
                <a:cubicBezTo>
                  <a:pt x="0" y="803910"/>
                  <a:pt x="0" y="789623"/>
                  <a:pt x="0" y="776288"/>
                </a:cubicBezTo>
                <a:cubicBezTo>
                  <a:pt x="0" y="671513"/>
                  <a:pt x="0" y="567690"/>
                  <a:pt x="0" y="463868"/>
                </a:cubicBezTo>
                <a:close/>
                <a:moveTo>
                  <a:pt x="336233" y="210502"/>
                </a:moveTo>
                <a:cubicBezTo>
                  <a:pt x="336233" y="209550"/>
                  <a:pt x="336233" y="209550"/>
                  <a:pt x="336233" y="210502"/>
                </a:cubicBezTo>
                <a:cubicBezTo>
                  <a:pt x="300990" y="209550"/>
                  <a:pt x="264795" y="209550"/>
                  <a:pt x="229553" y="210502"/>
                </a:cubicBezTo>
                <a:cubicBezTo>
                  <a:pt x="220028" y="210502"/>
                  <a:pt x="209550" y="210502"/>
                  <a:pt x="208598" y="224790"/>
                </a:cubicBezTo>
                <a:cubicBezTo>
                  <a:pt x="207645" y="239077"/>
                  <a:pt x="213360" y="245745"/>
                  <a:pt x="226695" y="247650"/>
                </a:cubicBezTo>
                <a:cubicBezTo>
                  <a:pt x="236220" y="249555"/>
                  <a:pt x="245745" y="252413"/>
                  <a:pt x="255270" y="253365"/>
                </a:cubicBezTo>
                <a:cubicBezTo>
                  <a:pt x="278130" y="255270"/>
                  <a:pt x="292418" y="267653"/>
                  <a:pt x="303848" y="286703"/>
                </a:cubicBezTo>
                <a:cubicBezTo>
                  <a:pt x="334328" y="339090"/>
                  <a:pt x="360998" y="394335"/>
                  <a:pt x="391478" y="447675"/>
                </a:cubicBezTo>
                <a:cubicBezTo>
                  <a:pt x="426720" y="508635"/>
                  <a:pt x="443865" y="572453"/>
                  <a:pt x="438150" y="642938"/>
                </a:cubicBezTo>
                <a:cubicBezTo>
                  <a:pt x="433388" y="700088"/>
                  <a:pt x="449580" y="716280"/>
                  <a:pt x="372428" y="720090"/>
                </a:cubicBezTo>
                <a:cubicBezTo>
                  <a:pt x="359093" y="721043"/>
                  <a:pt x="357188" y="728663"/>
                  <a:pt x="357188" y="740093"/>
                </a:cubicBezTo>
                <a:cubicBezTo>
                  <a:pt x="357188" y="753428"/>
                  <a:pt x="365760" y="753428"/>
                  <a:pt x="375285" y="752475"/>
                </a:cubicBezTo>
                <a:cubicBezTo>
                  <a:pt x="390525" y="751523"/>
                  <a:pt x="406718" y="750570"/>
                  <a:pt x="421958" y="750570"/>
                </a:cubicBezTo>
                <a:cubicBezTo>
                  <a:pt x="476250" y="750570"/>
                  <a:pt x="530543" y="749618"/>
                  <a:pt x="584835" y="749618"/>
                </a:cubicBezTo>
                <a:cubicBezTo>
                  <a:pt x="597218" y="749618"/>
                  <a:pt x="604838" y="746760"/>
                  <a:pt x="604838" y="732473"/>
                </a:cubicBezTo>
                <a:cubicBezTo>
                  <a:pt x="604838" y="717232"/>
                  <a:pt x="597218" y="715328"/>
                  <a:pt x="584835" y="715328"/>
                </a:cubicBezTo>
                <a:cubicBezTo>
                  <a:pt x="573405" y="715328"/>
                  <a:pt x="561975" y="714375"/>
                  <a:pt x="551498" y="715328"/>
                </a:cubicBezTo>
                <a:cubicBezTo>
                  <a:pt x="528638" y="718185"/>
                  <a:pt x="521018" y="706755"/>
                  <a:pt x="520065" y="685800"/>
                </a:cubicBezTo>
                <a:cubicBezTo>
                  <a:pt x="518160" y="646748"/>
                  <a:pt x="519113" y="608648"/>
                  <a:pt x="519113" y="569595"/>
                </a:cubicBezTo>
                <a:cubicBezTo>
                  <a:pt x="519113" y="550545"/>
                  <a:pt x="524828" y="533400"/>
                  <a:pt x="534353" y="517207"/>
                </a:cubicBezTo>
                <a:cubicBezTo>
                  <a:pt x="571500" y="458153"/>
                  <a:pt x="615315" y="405765"/>
                  <a:pt x="660083" y="352425"/>
                </a:cubicBezTo>
                <a:cubicBezTo>
                  <a:pt x="667703" y="343853"/>
                  <a:pt x="677228" y="338138"/>
                  <a:pt x="687705" y="335280"/>
                </a:cubicBezTo>
                <a:cubicBezTo>
                  <a:pt x="701040" y="330518"/>
                  <a:pt x="714375" y="326707"/>
                  <a:pt x="727710" y="321945"/>
                </a:cubicBezTo>
                <a:cubicBezTo>
                  <a:pt x="741045" y="317182"/>
                  <a:pt x="746760" y="304800"/>
                  <a:pt x="745808" y="294323"/>
                </a:cubicBezTo>
                <a:cubicBezTo>
                  <a:pt x="744855" y="282893"/>
                  <a:pt x="731520" y="288607"/>
                  <a:pt x="722948" y="288607"/>
                </a:cubicBezTo>
                <a:cubicBezTo>
                  <a:pt x="666750" y="287655"/>
                  <a:pt x="609600" y="287655"/>
                  <a:pt x="553403" y="287655"/>
                </a:cubicBezTo>
                <a:cubicBezTo>
                  <a:pt x="545783" y="287655"/>
                  <a:pt x="535305" y="285750"/>
                  <a:pt x="534353" y="297180"/>
                </a:cubicBezTo>
                <a:cubicBezTo>
                  <a:pt x="533400" y="307657"/>
                  <a:pt x="535305" y="318135"/>
                  <a:pt x="548640" y="321945"/>
                </a:cubicBezTo>
                <a:cubicBezTo>
                  <a:pt x="560070" y="324803"/>
                  <a:pt x="571500" y="327660"/>
                  <a:pt x="582930" y="330518"/>
                </a:cubicBezTo>
                <a:cubicBezTo>
                  <a:pt x="606743" y="337185"/>
                  <a:pt x="608648" y="340995"/>
                  <a:pt x="598170" y="362903"/>
                </a:cubicBezTo>
                <a:cubicBezTo>
                  <a:pt x="575310" y="408623"/>
                  <a:pt x="541020" y="446723"/>
                  <a:pt x="510540" y="485775"/>
                </a:cubicBezTo>
                <a:cubicBezTo>
                  <a:pt x="501015" y="497205"/>
                  <a:pt x="495300" y="494348"/>
                  <a:pt x="489585" y="481965"/>
                </a:cubicBezTo>
                <a:cubicBezTo>
                  <a:pt x="453390" y="410528"/>
                  <a:pt x="419100" y="339090"/>
                  <a:pt x="386715" y="266700"/>
                </a:cubicBezTo>
                <a:cubicBezTo>
                  <a:pt x="381000" y="254318"/>
                  <a:pt x="385763" y="248602"/>
                  <a:pt x="397193" y="246698"/>
                </a:cubicBezTo>
                <a:cubicBezTo>
                  <a:pt x="412433" y="244793"/>
                  <a:pt x="427673" y="241935"/>
                  <a:pt x="443865" y="240030"/>
                </a:cubicBezTo>
                <a:cubicBezTo>
                  <a:pt x="456248" y="238125"/>
                  <a:pt x="463868" y="232410"/>
                  <a:pt x="462915" y="220027"/>
                </a:cubicBezTo>
                <a:cubicBezTo>
                  <a:pt x="461963" y="207645"/>
                  <a:pt x="450533" y="211455"/>
                  <a:pt x="442913" y="211455"/>
                </a:cubicBezTo>
                <a:cubicBezTo>
                  <a:pt x="407670" y="209550"/>
                  <a:pt x="371475" y="210502"/>
                  <a:pt x="336233" y="210502"/>
                </a:cubicBezTo>
                <a:close/>
              </a:path>
            </a:pathLst>
          </a:custGeom>
          <a:solidFill>
            <a:schemeClr val="accent1"/>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312A8E8-67EE-4FE9-869C-8B108DC193EF}"/>
              </a:ext>
            </a:extLst>
          </p:cNvPr>
          <p:cNvSpPr/>
          <p:nvPr/>
        </p:nvSpPr>
        <p:spPr>
          <a:xfrm>
            <a:off x="5991622" y="2612817"/>
            <a:ext cx="254999" cy="254999"/>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accent3"/>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9BC642B0-084D-4CA2-A5ED-E9D8E8A1C686}"/>
              </a:ext>
            </a:extLst>
          </p:cNvPr>
          <p:cNvSpPr/>
          <p:nvPr/>
        </p:nvSpPr>
        <p:spPr>
          <a:xfrm>
            <a:off x="6931407" y="2254725"/>
            <a:ext cx="257628" cy="257628"/>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accent1"/>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53CFEA2-24AB-45DB-9DBC-DE458F664C1C}"/>
              </a:ext>
            </a:extLst>
          </p:cNvPr>
          <p:cNvSpPr/>
          <p:nvPr/>
        </p:nvSpPr>
        <p:spPr>
          <a:xfrm>
            <a:off x="4973685" y="3056816"/>
            <a:ext cx="254999" cy="254999"/>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accent3"/>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9C320CC-1F84-4BD5-8D10-733585F22979}"/>
              </a:ext>
            </a:extLst>
          </p:cNvPr>
          <p:cNvSpPr/>
          <p:nvPr/>
        </p:nvSpPr>
        <p:spPr>
          <a:xfrm>
            <a:off x="7888249" y="3182343"/>
            <a:ext cx="259075" cy="258943"/>
          </a:xfrm>
          <a:custGeom>
            <a:avLst/>
            <a:gdLst>
              <a:gd name="connsiteX0" fmla="*/ 436720 w 938688"/>
              <a:gd name="connsiteY0" fmla="*/ 561975 h 938213"/>
              <a:gd name="connsiteX1" fmla="*/ 459581 w 938688"/>
              <a:gd name="connsiteY1" fmla="*/ 569595 h 938213"/>
              <a:gd name="connsiteX2" fmla="*/ 514826 w 938688"/>
              <a:gd name="connsiteY2" fmla="*/ 613410 h 938213"/>
              <a:gd name="connsiteX3" fmla="*/ 492918 w 938688"/>
              <a:gd name="connsiteY3" fmla="*/ 748665 h 938213"/>
              <a:gd name="connsiteX4" fmla="*/ 419576 w 938688"/>
              <a:gd name="connsiteY4" fmla="*/ 763905 h 938213"/>
              <a:gd name="connsiteX5" fmla="*/ 308133 w 938688"/>
              <a:gd name="connsiteY5" fmla="*/ 726758 h 938213"/>
              <a:gd name="connsiteX6" fmla="*/ 324326 w 938688"/>
              <a:gd name="connsiteY6" fmla="*/ 586740 h 938213"/>
              <a:gd name="connsiteX7" fmla="*/ 436720 w 938688"/>
              <a:gd name="connsiteY7" fmla="*/ 561975 h 938213"/>
              <a:gd name="connsiteX8" fmla="*/ 376713 w 938688"/>
              <a:gd name="connsiteY8" fmla="*/ 202883 h 938213"/>
              <a:gd name="connsiteX9" fmla="*/ 455771 w 938688"/>
              <a:gd name="connsiteY9" fmla="*/ 231458 h 938213"/>
              <a:gd name="connsiteX10" fmla="*/ 496728 w 938688"/>
              <a:gd name="connsiteY10" fmla="*/ 345758 h 938213"/>
              <a:gd name="connsiteX11" fmla="*/ 451961 w 938688"/>
              <a:gd name="connsiteY11" fmla="*/ 433388 h 938213"/>
              <a:gd name="connsiteX12" fmla="*/ 362426 w 938688"/>
              <a:gd name="connsiteY12" fmla="*/ 406718 h 938213"/>
              <a:gd name="connsiteX13" fmla="*/ 321468 w 938688"/>
              <a:gd name="connsiteY13" fmla="*/ 265748 h 938213"/>
              <a:gd name="connsiteX14" fmla="*/ 376713 w 938688"/>
              <a:gd name="connsiteY14" fmla="*/ 202883 h 938213"/>
              <a:gd name="connsiteX15" fmla="*/ 722470 w 938688"/>
              <a:gd name="connsiteY15" fmla="*/ 184785 h 938213"/>
              <a:gd name="connsiteX16" fmla="*/ 704373 w 938688"/>
              <a:gd name="connsiteY16" fmla="*/ 201930 h 938213"/>
              <a:gd name="connsiteX17" fmla="*/ 704373 w 938688"/>
              <a:gd name="connsiteY17" fmla="*/ 237173 h 938213"/>
              <a:gd name="connsiteX18" fmla="*/ 672940 w 938688"/>
              <a:gd name="connsiteY18" fmla="*/ 269558 h 938213"/>
              <a:gd name="connsiteX19" fmla="*/ 632936 w 938688"/>
              <a:gd name="connsiteY19" fmla="*/ 269558 h 938213"/>
              <a:gd name="connsiteX20" fmla="*/ 616743 w 938688"/>
              <a:gd name="connsiteY20" fmla="*/ 287655 h 938213"/>
              <a:gd name="connsiteX21" fmla="*/ 632936 w 938688"/>
              <a:gd name="connsiteY21" fmla="*/ 303848 h 938213"/>
              <a:gd name="connsiteX22" fmla="*/ 659605 w 938688"/>
              <a:gd name="connsiteY22" fmla="*/ 303848 h 938213"/>
              <a:gd name="connsiteX23" fmla="*/ 704373 w 938688"/>
              <a:gd name="connsiteY23" fmla="*/ 348615 h 938213"/>
              <a:gd name="connsiteX24" fmla="*/ 704373 w 938688"/>
              <a:gd name="connsiteY24" fmla="*/ 368618 h 938213"/>
              <a:gd name="connsiteX25" fmla="*/ 719613 w 938688"/>
              <a:gd name="connsiteY25" fmla="*/ 388620 h 938213"/>
              <a:gd name="connsiteX26" fmla="*/ 739615 w 938688"/>
              <a:gd name="connsiteY26" fmla="*/ 368618 h 938213"/>
              <a:gd name="connsiteX27" fmla="*/ 739615 w 938688"/>
              <a:gd name="connsiteY27" fmla="*/ 328613 h 938213"/>
              <a:gd name="connsiteX28" fmla="*/ 766286 w 938688"/>
              <a:gd name="connsiteY28" fmla="*/ 302895 h 938213"/>
              <a:gd name="connsiteX29" fmla="*/ 808195 w 938688"/>
              <a:gd name="connsiteY29" fmla="*/ 302895 h 938213"/>
              <a:gd name="connsiteX30" fmla="*/ 825340 w 938688"/>
              <a:gd name="connsiteY30" fmla="*/ 285750 h 938213"/>
              <a:gd name="connsiteX31" fmla="*/ 809148 w 938688"/>
              <a:gd name="connsiteY31" fmla="*/ 269558 h 938213"/>
              <a:gd name="connsiteX32" fmla="*/ 759618 w 938688"/>
              <a:gd name="connsiteY32" fmla="*/ 269558 h 938213"/>
              <a:gd name="connsiteX33" fmla="*/ 739615 w 938688"/>
              <a:gd name="connsiteY33" fmla="*/ 249555 h 938213"/>
              <a:gd name="connsiteX34" fmla="*/ 739615 w 938688"/>
              <a:gd name="connsiteY34" fmla="*/ 202883 h 938213"/>
              <a:gd name="connsiteX35" fmla="*/ 722470 w 938688"/>
              <a:gd name="connsiteY35" fmla="*/ 184785 h 938213"/>
              <a:gd name="connsiteX36" fmla="*/ 566260 w 938688"/>
              <a:gd name="connsiteY36" fmla="*/ 180023 h 938213"/>
              <a:gd name="connsiteX37" fmla="*/ 394810 w 938688"/>
              <a:gd name="connsiteY37" fmla="*/ 183833 h 938213"/>
              <a:gd name="connsiteX38" fmla="*/ 309085 w 938688"/>
              <a:gd name="connsiteY38" fmla="*/ 219075 h 938213"/>
              <a:gd name="connsiteX39" fmla="*/ 286225 w 938688"/>
              <a:gd name="connsiteY39" fmla="*/ 412433 h 938213"/>
              <a:gd name="connsiteX40" fmla="*/ 391953 w 938688"/>
              <a:gd name="connsiteY40" fmla="*/ 454343 h 938213"/>
              <a:gd name="connsiteX41" fmla="*/ 409098 w 938688"/>
              <a:gd name="connsiteY41" fmla="*/ 475298 h 938213"/>
              <a:gd name="connsiteX42" fmla="*/ 411003 w 938688"/>
              <a:gd name="connsiteY42" fmla="*/ 507683 h 938213"/>
              <a:gd name="connsiteX43" fmla="*/ 422433 w 938688"/>
              <a:gd name="connsiteY43" fmla="*/ 541973 h 938213"/>
              <a:gd name="connsiteX44" fmla="*/ 381475 w 938688"/>
              <a:gd name="connsiteY44" fmla="*/ 549593 h 938213"/>
              <a:gd name="connsiteX45" fmla="*/ 379570 w 938688"/>
              <a:gd name="connsiteY45" fmla="*/ 549593 h 938213"/>
              <a:gd name="connsiteX46" fmla="*/ 259555 w 938688"/>
              <a:gd name="connsiteY46" fmla="*/ 593408 h 938213"/>
              <a:gd name="connsiteX47" fmla="*/ 258603 w 938688"/>
              <a:gd name="connsiteY47" fmla="*/ 760095 h 938213"/>
              <a:gd name="connsiteX48" fmla="*/ 537685 w 938688"/>
              <a:gd name="connsiteY48" fmla="*/ 743903 h 938213"/>
              <a:gd name="connsiteX49" fmla="*/ 539590 w 938688"/>
              <a:gd name="connsiteY49" fmla="*/ 544830 h 938213"/>
              <a:gd name="connsiteX50" fmla="*/ 495775 w 938688"/>
              <a:gd name="connsiteY50" fmla="*/ 506730 h 938213"/>
              <a:gd name="connsiteX51" fmla="*/ 491013 w 938688"/>
              <a:gd name="connsiteY51" fmla="*/ 438150 h 938213"/>
              <a:gd name="connsiteX52" fmla="*/ 510063 w 938688"/>
              <a:gd name="connsiteY52" fmla="*/ 419100 h 938213"/>
              <a:gd name="connsiteX53" fmla="*/ 521493 w 938688"/>
              <a:gd name="connsiteY53" fmla="*/ 221933 h 938213"/>
              <a:gd name="connsiteX54" fmla="*/ 511968 w 938688"/>
              <a:gd name="connsiteY54" fmla="*/ 207645 h 938213"/>
              <a:gd name="connsiteX55" fmla="*/ 530065 w 938688"/>
              <a:gd name="connsiteY55" fmla="*/ 201930 h 938213"/>
              <a:gd name="connsiteX56" fmla="*/ 588168 w 938688"/>
              <a:gd name="connsiteY56" fmla="*/ 180975 h 938213"/>
              <a:gd name="connsiteX57" fmla="*/ 566260 w 938688"/>
              <a:gd name="connsiteY57" fmla="*/ 180023 h 938213"/>
              <a:gd name="connsiteX58" fmla="*/ 164305 w 938688"/>
              <a:gd name="connsiteY58" fmla="*/ 0 h 938213"/>
              <a:gd name="connsiteX59" fmla="*/ 777715 w 938688"/>
              <a:gd name="connsiteY59" fmla="*/ 0 h 938213"/>
              <a:gd name="connsiteX60" fmla="*/ 925353 w 938688"/>
              <a:gd name="connsiteY60" fmla="*/ 84773 h 938213"/>
              <a:gd name="connsiteX61" fmla="*/ 938688 w 938688"/>
              <a:gd name="connsiteY61" fmla="*/ 149543 h 938213"/>
              <a:gd name="connsiteX62" fmla="*/ 938688 w 938688"/>
              <a:gd name="connsiteY62" fmla="*/ 470535 h 938213"/>
              <a:gd name="connsiteX63" fmla="*/ 938688 w 938688"/>
              <a:gd name="connsiteY63" fmla="*/ 781050 h 938213"/>
              <a:gd name="connsiteX64" fmla="*/ 780573 w 938688"/>
              <a:gd name="connsiteY64" fmla="*/ 938213 h 938213"/>
              <a:gd name="connsiteX65" fmla="*/ 162400 w 938688"/>
              <a:gd name="connsiteY65" fmla="*/ 938213 h 938213"/>
              <a:gd name="connsiteX66" fmla="*/ 1428 w 938688"/>
              <a:gd name="connsiteY66" fmla="*/ 782003 h 938213"/>
              <a:gd name="connsiteX67" fmla="*/ 1428 w 938688"/>
              <a:gd name="connsiteY67" fmla="*/ 157163 h 938213"/>
              <a:gd name="connsiteX68" fmla="*/ 110965 w 938688"/>
              <a:gd name="connsiteY68" fmla="*/ 5715 h 938213"/>
              <a:gd name="connsiteX69" fmla="*/ 164305 w 938688"/>
              <a:gd name="connsiteY69" fmla="*/ 0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88" h="938213">
                <a:moveTo>
                  <a:pt x="436720" y="561975"/>
                </a:moveTo>
                <a:cubicBezTo>
                  <a:pt x="445293" y="561975"/>
                  <a:pt x="452913" y="564832"/>
                  <a:pt x="459581" y="569595"/>
                </a:cubicBezTo>
                <a:cubicBezTo>
                  <a:pt x="479583" y="583882"/>
                  <a:pt x="498633" y="597218"/>
                  <a:pt x="514826" y="613410"/>
                </a:cubicBezTo>
                <a:cubicBezTo>
                  <a:pt x="556736" y="656273"/>
                  <a:pt x="546258" y="721995"/>
                  <a:pt x="492918" y="748665"/>
                </a:cubicBezTo>
                <a:cubicBezTo>
                  <a:pt x="470058" y="760095"/>
                  <a:pt x="445293" y="764858"/>
                  <a:pt x="419576" y="763905"/>
                </a:cubicBezTo>
                <a:cubicBezTo>
                  <a:pt x="378618" y="762952"/>
                  <a:pt x="339566" y="755333"/>
                  <a:pt x="308133" y="726758"/>
                </a:cubicBezTo>
                <a:cubicBezTo>
                  <a:pt x="261461" y="684848"/>
                  <a:pt x="269081" y="617220"/>
                  <a:pt x="324326" y="586740"/>
                </a:cubicBezTo>
                <a:cubicBezTo>
                  <a:pt x="359568" y="567690"/>
                  <a:pt x="397668" y="562927"/>
                  <a:pt x="436720" y="561975"/>
                </a:cubicBezTo>
                <a:close/>
                <a:moveTo>
                  <a:pt x="376713" y="202883"/>
                </a:moveTo>
                <a:cubicBezTo>
                  <a:pt x="409098" y="195263"/>
                  <a:pt x="435768" y="206693"/>
                  <a:pt x="455771" y="231458"/>
                </a:cubicBezTo>
                <a:cubicBezTo>
                  <a:pt x="484346" y="266700"/>
                  <a:pt x="493871" y="309563"/>
                  <a:pt x="496728" y="345758"/>
                </a:cubicBezTo>
                <a:cubicBezTo>
                  <a:pt x="496728" y="396240"/>
                  <a:pt x="482441" y="421005"/>
                  <a:pt x="451961" y="433388"/>
                </a:cubicBezTo>
                <a:cubicBezTo>
                  <a:pt x="419576" y="445770"/>
                  <a:pt x="389095" y="438150"/>
                  <a:pt x="362426" y="406718"/>
                </a:cubicBezTo>
                <a:cubicBezTo>
                  <a:pt x="328136" y="365760"/>
                  <a:pt x="312895" y="318135"/>
                  <a:pt x="321468" y="265748"/>
                </a:cubicBezTo>
                <a:cubicBezTo>
                  <a:pt x="326231" y="234315"/>
                  <a:pt x="344328" y="210503"/>
                  <a:pt x="376713" y="202883"/>
                </a:cubicBezTo>
                <a:close/>
                <a:moveTo>
                  <a:pt x="722470" y="184785"/>
                </a:moveTo>
                <a:cubicBezTo>
                  <a:pt x="710088" y="184785"/>
                  <a:pt x="704373" y="189548"/>
                  <a:pt x="704373" y="201930"/>
                </a:cubicBezTo>
                <a:cubicBezTo>
                  <a:pt x="704373" y="213360"/>
                  <a:pt x="704373" y="225743"/>
                  <a:pt x="704373" y="237173"/>
                </a:cubicBezTo>
                <a:cubicBezTo>
                  <a:pt x="703420" y="267653"/>
                  <a:pt x="702468" y="269558"/>
                  <a:pt x="672940" y="269558"/>
                </a:cubicBezTo>
                <a:cubicBezTo>
                  <a:pt x="659605" y="269558"/>
                  <a:pt x="646270" y="269558"/>
                  <a:pt x="632936" y="269558"/>
                </a:cubicBezTo>
                <a:cubicBezTo>
                  <a:pt x="620553" y="269558"/>
                  <a:pt x="616743" y="276225"/>
                  <a:pt x="616743" y="287655"/>
                </a:cubicBezTo>
                <a:cubicBezTo>
                  <a:pt x="616743" y="299085"/>
                  <a:pt x="621505" y="303848"/>
                  <a:pt x="632936" y="303848"/>
                </a:cubicBezTo>
                <a:cubicBezTo>
                  <a:pt x="641508" y="303848"/>
                  <a:pt x="651033" y="303848"/>
                  <a:pt x="659605" y="303848"/>
                </a:cubicBezTo>
                <a:cubicBezTo>
                  <a:pt x="704373" y="303848"/>
                  <a:pt x="704373" y="303848"/>
                  <a:pt x="704373" y="348615"/>
                </a:cubicBezTo>
                <a:cubicBezTo>
                  <a:pt x="704373" y="355283"/>
                  <a:pt x="704373" y="361950"/>
                  <a:pt x="704373" y="368618"/>
                </a:cubicBezTo>
                <a:cubicBezTo>
                  <a:pt x="703420" y="380048"/>
                  <a:pt x="703420" y="388620"/>
                  <a:pt x="719613" y="388620"/>
                </a:cubicBezTo>
                <a:cubicBezTo>
                  <a:pt x="734853" y="388620"/>
                  <a:pt x="740568" y="382905"/>
                  <a:pt x="739615" y="368618"/>
                </a:cubicBezTo>
                <a:cubicBezTo>
                  <a:pt x="739615" y="355283"/>
                  <a:pt x="740568" y="341948"/>
                  <a:pt x="739615" y="328613"/>
                </a:cubicBezTo>
                <a:cubicBezTo>
                  <a:pt x="738663" y="308610"/>
                  <a:pt x="747236" y="301943"/>
                  <a:pt x="766286" y="302895"/>
                </a:cubicBezTo>
                <a:cubicBezTo>
                  <a:pt x="779620" y="303848"/>
                  <a:pt x="793908" y="302895"/>
                  <a:pt x="808195" y="302895"/>
                </a:cubicBezTo>
                <a:cubicBezTo>
                  <a:pt x="820578" y="302895"/>
                  <a:pt x="825340" y="296228"/>
                  <a:pt x="825340" y="285750"/>
                </a:cubicBezTo>
                <a:cubicBezTo>
                  <a:pt x="825340" y="274320"/>
                  <a:pt x="820578" y="269558"/>
                  <a:pt x="809148" y="269558"/>
                </a:cubicBezTo>
                <a:cubicBezTo>
                  <a:pt x="792003" y="269558"/>
                  <a:pt x="775811" y="269558"/>
                  <a:pt x="759618" y="269558"/>
                </a:cubicBezTo>
                <a:cubicBezTo>
                  <a:pt x="745330" y="270510"/>
                  <a:pt x="739615" y="263843"/>
                  <a:pt x="739615" y="249555"/>
                </a:cubicBezTo>
                <a:cubicBezTo>
                  <a:pt x="739615" y="234315"/>
                  <a:pt x="739615" y="218123"/>
                  <a:pt x="739615" y="202883"/>
                </a:cubicBezTo>
                <a:cubicBezTo>
                  <a:pt x="739615" y="190500"/>
                  <a:pt x="734853" y="184785"/>
                  <a:pt x="722470" y="184785"/>
                </a:cubicBezTo>
                <a:close/>
                <a:moveTo>
                  <a:pt x="566260" y="180023"/>
                </a:moveTo>
                <a:cubicBezTo>
                  <a:pt x="509110" y="181928"/>
                  <a:pt x="451960" y="177165"/>
                  <a:pt x="394810" y="183833"/>
                </a:cubicBezTo>
                <a:cubicBezTo>
                  <a:pt x="362425" y="187643"/>
                  <a:pt x="334803" y="200025"/>
                  <a:pt x="309085" y="219075"/>
                </a:cubicBezTo>
                <a:cubicBezTo>
                  <a:pt x="247173" y="265748"/>
                  <a:pt x="236695" y="355283"/>
                  <a:pt x="286225" y="412433"/>
                </a:cubicBezTo>
                <a:cubicBezTo>
                  <a:pt x="313848" y="444818"/>
                  <a:pt x="350995" y="455295"/>
                  <a:pt x="391953" y="454343"/>
                </a:cubicBezTo>
                <a:cubicBezTo>
                  <a:pt x="408145" y="453390"/>
                  <a:pt x="415765" y="457200"/>
                  <a:pt x="409098" y="475298"/>
                </a:cubicBezTo>
                <a:cubicBezTo>
                  <a:pt x="405288" y="485775"/>
                  <a:pt x="408145" y="496253"/>
                  <a:pt x="411003" y="507683"/>
                </a:cubicBezTo>
                <a:cubicBezTo>
                  <a:pt x="413860" y="520065"/>
                  <a:pt x="432910" y="531495"/>
                  <a:pt x="422433" y="541973"/>
                </a:cubicBezTo>
                <a:cubicBezTo>
                  <a:pt x="413860" y="550545"/>
                  <a:pt x="395763" y="547688"/>
                  <a:pt x="381475" y="549593"/>
                </a:cubicBezTo>
                <a:cubicBezTo>
                  <a:pt x="381475" y="549593"/>
                  <a:pt x="380523" y="549593"/>
                  <a:pt x="379570" y="549593"/>
                </a:cubicBezTo>
                <a:cubicBezTo>
                  <a:pt x="335755" y="554355"/>
                  <a:pt x="294798" y="566738"/>
                  <a:pt x="259555" y="593408"/>
                </a:cubicBezTo>
                <a:cubicBezTo>
                  <a:pt x="199548" y="638175"/>
                  <a:pt x="199548" y="716280"/>
                  <a:pt x="258603" y="760095"/>
                </a:cubicBezTo>
                <a:cubicBezTo>
                  <a:pt x="327183" y="810578"/>
                  <a:pt x="472915" y="802005"/>
                  <a:pt x="537685" y="743903"/>
                </a:cubicBezTo>
                <a:cubicBezTo>
                  <a:pt x="604361" y="684848"/>
                  <a:pt x="605313" y="603885"/>
                  <a:pt x="539590" y="544830"/>
                </a:cubicBezTo>
                <a:cubicBezTo>
                  <a:pt x="525303" y="531495"/>
                  <a:pt x="510063" y="520065"/>
                  <a:pt x="495775" y="506730"/>
                </a:cubicBezTo>
                <a:cubicBezTo>
                  <a:pt x="471010" y="483870"/>
                  <a:pt x="470058" y="463868"/>
                  <a:pt x="491013" y="438150"/>
                </a:cubicBezTo>
                <a:cubicBezTo>
                  <a:pt x="496728" y="430530"/>
                  <a:pt x="503395" y="424815"/>
                  <a:pt x="510063" y="419100"/>
                </a:cubicBezTo>
                <a:cubicBezTo>
                  <a:pt x="573880" y="370523"/>
                  <a:pt x="572928" y="270510"/>
                  <a:pt x="521493" y="221933"/>
                </a:cubicBezTo>
                <a:cubicBezTo>
                  <a:pt x="517683" y="217170"/>
                  <a:pt x="510063" y="213360"/>
                  <a:pt x="511968" y="207645"/>
                </a:cubicBezTo>
                <a:cubicBezTo>
                  <a:pt x="514825" y="200025"/>
                  <a:pt x="523398" y="201930"/>
                  <a:pt x="530065" y="201930"/>
                </a:cubicBezTo>
                <a:cubicBezTo>
                  <a:pt x="551020" y="202883"/>
                  <a:pt x="571023" y="199073"/>
                  <a:pt x="588168" y="180975"/>
                </a:cubicBezTo>
                <a:cubicBezTo>
                  <a:pt x="578643" y="180975"/>
                  <a:pt x="572928" y="180023"/>
                  <a:pt x="566260" y="180023"/>
                </a:cubicBezTo>
                <a:close/>
                <a:moveTo>
                  <a:pt x="164305" y="0"/>
                </a:moveTo>
                <a:cubicBezTo>
                  <a:pt x="368140" y="0"/>
                  <a:pt x="572928" y="0"/>
                  <a:pt x="777715" y="0"/>
                </a:cubicBezTo>
                <a:cubicBezTo>
                  <a:pt x="842486" y="0"/>
                  <a:pt x="894873" y="23813"/>
                  <a:pt x="925353" y="84773"/>
                </a:cubicBezTo>
                <a:cubicBezTo>
                  <a:pt x="934878" y="104775"/>
                  <a:pt x="938688" y="126683"/>
                  <a:pt x="938688" y="149543"/>
                </a:cubicBezTo>
                <a:cubicBezTo>
                  <a:pt x="938688" y="256223"/>
                  <a:pt x="938688" y="363855"/>
                  <a:pt x="938688" y="470535"/>
                </a:cubicBezTo>
                <a:cubicBezTo>
                  <a:pt x="938688" y="574358"/>
                  <a:pt x="938688" y="677228"/>
                  <a:pt x="938688" y="781050"/>
                </a:cubicBezTo>
                <a:cubicBezTo>
                  <a:pt x="938688" y="880110"/>
                  <a:pt x="880586" y="938213"/>
                  <a:pt x="780573" y="938213"/>
                </a:cubicBezTo>
                <a:cubicBezTo>
                  <a:pt x="574833" y="938213"/>
                  <a:pt x="368140" y="938213"/>
                  <a:pt x="162400" y="938213"/>
                </a:cubicBezTo>
                <a:cubicBezTo>
                  <a:pt x="62388" y="938213"/>
                  <a:pt x="2380" y="882968"/>
                  <a:pt x="1428" y="782003"/>
                </a:cubicBezTo>
                <a:cubicBezTo>
                  <a:pt x="-477" y="573405"/>
                  <a:pt x="-477" y="365760"/>
                  <a:pt x="1428" y="157163"/>
                </a:cubicBezTo>
                <a:cubicBezTo>
                  <a:pt x="1428" y="76200"/>
                  <a:pt x="42385" y="22860"/>
                  <a:pt x="110965" y="5715"/>
                </a:cubicBezTo>
                <a:cubicBezTo>
                  <a:pt x="128110" y="1905"/>
                  <a:pt x="146208" y="0"/>
                  <a:pt x="164305" y="0"/>
                </a:cubicBezTo>
                <a:close/>
              </a:path>
            </a:pathLst>
          </a:custGeom>
          <a:solidFill>
            <a:schemeClr val="accent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CE6109D-B300-460C-9266-76C6B7499AE6}"/>
              </a:ext>
            </a:extLst>
          </p:cNvPr>
          <p:cNvSpPr/>
          <p:nvPr/>
        </p:nvSpPr>
        <p:spPr>
          <a:xfrm>
            <a:off x="4425269" y="3807837"/>
            <a:ext cx="256483" cy="256083"/>
          </a:xfrm>
          <a:custGeom>
            <a:avLst/>
            <a:gdLst>
              <a:gd name="connsiteX0" fmla="*/ 426005 w 929299"/>
              <a:gd name="connsiteY0" fmla="*/ 569594 h 927853"/>
              <a:gd name="connsiteX1" fmla="*/ 588882 w 929299"/>
              <a:gd name="connsiteY1" fmla="*/ 569594 h 927853"/>
              <a:gd name="connsiteX2" fmla="*/ 622220 w 929299"/>
              <a:gd name="connsiteY2" fmla="*/ 601979 h 927853"/>
              <a:gd name="connsiteX3" fmla="*/ 586977 w 929299"/>
              <a:gd name="connsiteY3" fmla="*/ 632459 h 927853"/>
              <a:gd name="connsiteX4" fmla="*/ 506967 w 929299"/>
              <a:gd name="connsiteY4" fmla="*/ 632459 h 927853"/>
              <a:gd name="connsiteX5" fmla="*/ 428862 w 929299"/>
              <a:gd name="connsiteY5" fmla="*/ 632459 h 927853"/>
              <a:gd name="connsiteX6" fmla="*/ 392667 w 929299"/>
              <a:gd name="connsiteY6" fmla="*/ 601027 h 927853"/>
              <a:gd name="connsiteX7" fmla="*/ 426005 w 929299"/>
              <a:gd name="connsiteY7" fmla="*/ 569594 h 927853"/>
              <a:gd name="connsiteX8" fmla="*/ 424100 w 929299"/>
              <a:gd name="connsiteY8" fmla="*/ 399097 h 927853"/>
              <a:gd name="connsiteX9" fmla="*/ 464104 w 929299"/>
              <a:gd name="connsiteY9" fmla="*/ 399097 h 927853"/>
              <a:gd name="connsiteX10" fmla="*/ 504110 w 929299"/>
              <a:gd name="connsiteY10" fmla="*/ 399097 h 927853"/>
              <a:gd name="connsiteX11" fmla="*/ 535542 w 929299"/>
              <a:gd name="connsiteY11" fmla="*/ 430530 h 927853"/>
              <a:gd name="connsiteX12" fmla="*/ 506015 w 929299"/>
              <a:gd name="connsiteY12" fmla="*/ 461010 h 927853"/>
              <a:gd name="connsiteX13" fmla="*/ 423147 w 929299"/>
              <a:gd name="connsiteY13" fmla="*/ 461010 h 927853"/>
              <a:gd name="connsiteX14" fmla="*/ 392667 w 929299"/>
              <a:gd name="connsiteY14" fmla="*/ 429577 h 927853"/>
              <a:gd name="connsiteX15" fmla="*/ 424100 w 929299"/>
              <a:gd name="connsiteY15" fmla="*/ 399097 h 927853"/>
              <a:gd name="connsiteX16" fmla="*/ 414575 w 929299"/>
              <a:gd name="connsiteY16" fmla="*/ 282893 h 927853"/>
              <a:gd name="connsiteX17" fmla="*/ 274557 w 929299"/>
              <a:gd name="connsiteY17" fmla="*/ 421005 h 927853"/>
              <a:gd name="connsiteX18" fmla="*/ 274557 w 929299"/>
              <a:gd name="connsiteY18" fmla="*/ 608648 h 927853"/>
              <a:gd name="connsiteX19" fmla="*/ 400287 w 929299"/>
              <a:gd name="connsiteY19" fmla="*/ 746760 h 927853"/>
              <a:gd name="connsiteX20" fmla="*/ 497442 w 929299"/>
              <a:gd name="connsiteY20" fmla="*/ 749618 h 927853"/>
              <a:gd name="connsiteX21" fmla="*/ 585072 w 929299"/>
              <a:gd name="connsiteY21" fmla="*/ 749618 h 927853"/>
              <a:gd name="connsiteX22" fmla="*/ 737472 w 929299"/>
              <a:gd name="connsiteY22" fmla="*/ 611505 h 927853"/>
              <a:gd name="connsiteX23" fmla="*/ 740330 w 929299"/>
              <a:gd name="connsiteY23" fmla="*/ 489585 h 927853"/>
              <a:gd name="connsiteX24" fmla="*/ 710802 w 929299"/>
              <a:gd name="connsiteY24" fmla="*/ 461962 h 927853"/>
              <a:gd name="connsiteX25" fmla="*/ 651747 w 929299"/>
              <a:gd name="connsiteY25" fmla="*/ 406718 h 927853"/>
              <a:gd name="connsiteX26" fmla="*/ 510777 w 929299"/>
              <a:gd name="connsiteY26" fmla="*/ 282893 h 927853"/>
              <a:gd name="connsiteX27" fmla="*/ 414575 w 929299"/>
              <a:gd name="connsiteY27" fmla="*/ 282893 h 927853"/>
              <a:gd name="connsiteX28" fmla="*/ 163115 w 929299"/>
              <a:gd name="connsiteY28" fmla="*/ 0 h 927853"/>
              <a:gd name="connsiteX29" fmla="*/ 767952 w 929299"/>
              <a:gd name="connsiteY29" fmla="*/ 0 h 927853"/>
              <a:gd name="connsiteX30" fmla="*/ 927972 w 929299"/>
              <a:gd name="connsiteY30" fmla="*/ 155257 h 927853"/>
              <a:gd name="connsiteX31" fmla="*/ 927020 w 929299"/>
              <a:gd name="connsiteY31" fmla="*/ 776287 h 927853"/>
              <a:gd name="connsiteX32" fmla="*/ 770810 w 929299"/>
              <a:gd name="connsiteY32" fmla="*/ 926782 h 927853"/>
              <a:gd name="connsiteX33" fmla="*/ 463152 w 929299"/>
              <a:gd name="connsiteY33" fmla="*/ 926782 h 927853"/>
              <a:gd name="connsiteX34" fmla="*/ 162162 w 929299"/>
              <a:gd name="connsiteY34" fmla="*/ 927735 h 927853"/>
              <a:gd name="connsiteX35" fmla="*/ 237 w 929299"/>
              <a:gd name="connsiteY35" fmla="*/ 771525 h 927853"/>
              <a:gd name="connsiteX36" fmla="*/ 1190 w 929299"/>
              <a:gd name="connsiteY36" fmla="*/ 155257 h 927853"/>
              <a:gd name="connsiteX37" fmla="*/ 163115 w 929299"/>
              <a:gd name="connsiteY37" fmla="*/ 0 h 9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9299" h="927853">
                <a:moveTo>
                  <a:pt x="426005" y="569594"/>
                </a:moveTo>
                <a:cubicBezTo>
                  <a:pt x="480297" y="568642"/>
                  <a:pt x="534590" y="568642"/>
                  <a:pt x="588882" y="569594"/>
                </a:cubicBezTo>
                <a:cubicBezTo>
                  <a:pt x="608885" y="569594"/>
                  <a:pt x="622220" y="584834"/>
                  <a:pt x="622220" y="601979"/>
                </a:cubicBezTo>
                <a:cubicBezTo>
                  <a:pt x="621267" y="619124"/>
                  <a:pt x="606980" y="631507"/>
                  <a:pt x="586977" y="632459"/>
                </a:cubicBezTo>
                <a:cubicBezTo>
                  <a:pt x="560307" y="633412"/>
                  <a:pt x="533637" y="632459"/>
                  <a:pt x="506967" y="632459"/>
                </a:cubicBezTo>
                <a:cubicBezTo>
                  <a:pt x="481250" y="632459"/>
                  <a:pt x="454580" y="633412"/>
                  <a:pt x="428862" y="632459"/>
                </a:cubicBezTo>
                <a:cubicBezTo>
                  <a:pt x="406002" y="631507"/>
                  <a:pt x="392667" y="619124"/>
                  <a:pt x="392667" y="601027"/>
                </a:cubicBezTo>
                <a:cubicBezTo>
                  <a:pt x="392667" y="583882"/>
                  <a:pt x="405050" y="569594"/>
                  <a:pt x="426005" y="569594"/>
                </a:cubicBezTo>
                <a:close/>
                <a:moveTo>
                  <a:pt x="424100" y="399097"/>
                </a:moveTo>
                <a:cubicBezTo>
                  <a:pt x="437435" y="398145"/>
                  <a:pt x="450770" y="399097"/>
                  <a:pt x="464104" y="399097"/>
                </a:cubicBezTo>
                <a:cubicBezTo>
                  <a:pt x="477440" y="399097"/>
                  <a:pt x="490775" y="398145"/>
                  <a:pt x="504110" y="399097"/>
                </a:cubicBezTo>
                <a:cubicBezTo>
                  <a:pt x="523160" y="401002"/>
                  <a:pt x="535542" y="411480"/>
                  <a:pt x="535542" y="430530"/>
                </a:cubicBezTo>
                <a:cubicBezTo>
                  <a:pt x="535542" y="448627"/>
                  <a:pt x="523160" y="460057"/>
                  <a:pt x="506015" y="461010"/>
                </a:cubicBezTo>
                <a:cubicBezTo>
                  <a:pt x="478392" y="462915"/>
                  <a:pt x="450770" y="462915"/>
                  <a:pt x="423147" y="461010"/>
                </a:cubicBezTo>
                <a:cubicBezTo>
                  <a:pt x="405050" y="459105"/>
                  <a:pt x="391715" y="448627"/>
                  <a:pt x="392667" y="429577"/>
                </a:cubicBezTo>
                <a:cubicBezTo>
                  <a:pt x="392667" y="409575"/>
                  <a:pt x="406002" y="400050"/>
                  <a:pt x="424100" y="399097"/>
                </a:cubicBezTo>
                <a:close/>
                <a:moveTo>
                  <a:pt x="414575" y="282893"/>
                </a:moveTo>
                <a:cubicBezTo>
                  <a:pt x="338375" y="284798"/>
                  <a:pt x="276462" y="345757"/>
                  <a:pt x="274557" y="421005"/>
                </a:cubicBezTo>
                <a:cubicBezTo>
                  <a:pt x="272652" y="483870"/>
                  <a:pt x="272652" y="545782"/>
                  <a:pt x="274557" y="608648"/>
                </a:cubicBezTo>
                <a:cubicBezTo>
                  <a:pt x="276462" y="680085"/>
                  <a:pt x="330755" y="736282"/>
                  <a:pt x="400287" y="746760"/>
                </a:cubicBezTo>
                <a:cubicBezTo>
                  <a:pt x="434577" y="751523"/>
                  <a:pt x="469820" y="748665"/>
                  <a:pt x="497442" y="749618"/>
                </a:cubicBezTo>
                <a:cubicBezTo>
                  <a:pt x="531732" y="749618"/>
                  <a:pt x="558402" y="750570"/>
                  <a:pt x="585072" y="749618"/>
                </a:cubicBezTo>
                <a:cubicBezTo>
                  <a:pt x="670797" y="746760"/>
                  <a:pt x="726042" y="697230"/>
                  <a:pt x="737472" y="611505"/>
                </a:cubicBezTo>
                <a:cubicBezTo>
                  <a:pt x="742235" y="571500"/>
                  <a:pt x="739377" y="530543"/>
                  <a:pt x="740330" y="489585"/>
                </a:cubicBezTo>
                <a:cubicBezTo>
                  <a:pt x="741282" y="469582"/>
                  <a:pt x="729852" y="462915"/>
                  <a:pt x="710802" y="461962"/>
                </a:cubicBezTo>
                <a:cubicBezTo>
                  <a:pt x="660320" y="460057"/>
                  <a:pt x="658415" y="456248"/>
                  <a:pt x="651747" y="406718"/>
                </a:cubicBezTo>
                <a:cubicBezTo>
                  <a:pt x="642222" y="336232"/>
                  <a:pt x="582215" y="282893"/>
                  <a:pt x="510777" y="282893"/>
                </a:cubicBezTo>
                <a:cubicBezTo>
                  <a:pt x="478392" y="281940"/>
                  <a:pt x="446960" y="281940"/>
                  <a:pt x="414575" y="282893"/>
                </a:cubicBezTo>
                <a:close/>
                <a:moveTo>
                  <a:pt x="163115" y="0"/>
                </a:moveTo>
                <a:cubicBezTo>
                  <a:pt x="365045" y="0"/>
                  <a:pt x="566022" y="0"/>
                  <a:pt x="767952" y="0"/>
                </a:cubicBezTo>
                <a:cubicBezTo>
                  <a:pt x="867012" y="952"/>
                  <a:pt x="927020" y="56198"/>
                  <a:pt x="927972" y="155257"/>
                </a:cubicBezTo>
                <a:cubicBezTo>
                  <a:pt x="929877" y="362903"/>
                  <a:pt x="929877" y="569595"/>
                  <a:pt x="927020" y="776287"/>
                </a:cubicBezTo>
                <a:cubicBezTo>
                  <a:pt x="926067" y="871537"/>
                  <a:pt x="866060" y="926782"/>
                  <a:pt x="770810" y="926782"/>
                </a:cubicBezTo>
                <a:cubicBezTo>
                  <a:pt x="668892" y="926782"/>
                  <a:pt x="566022" y="926782"/>
                  <a:pt x="463152" y="926782"/>
                </a:cubicBezTo>
                <a:cubicBezTo>
                  <a:pt x="363140" y="926782"/>
                  <a:pt x="262175" y="923925"/>
                  <a:pt x="162162" y="927735"/>
                </a:cubicBezTo>
                <a:cubicBezTo>
                  <a:pt x="84057" y="930593"/>
                  <a:pt x="237" y="882015"/>
                  <a:pt x="237" y="771525"/>
                </a:cubicBezTo>
                <a:cubicBezTo>
                  <a:pt x="237" y="565785"/>
                  <a:pt x="-715" y="360998"/>
                  <a:pt x="1190" y="155257"/>
                </a:cubicBezTo>
                <a:cubicBezTo>
                  <a:pt x="2142" y="55245"/>
                  <a:pt x="62150" y="0"/>
                  <a:pt x="163115" y="0"/>
                </a:cubicBezTo>
                <a:close/>
              </a:path>
            </a:pathLst>
          </a:custGeom>
          <a:solidFill>
            <a:schemeClr val="accent3"/>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8C9285-7E9C-45D6-BF9B-9DE37EE80CA6}"/>
              </a:ext>
            </a:extLst>
          </p:cNvPr>
          <p:cNvSpPr/>
          <p:nvPr/>
        </p:nvSpPr>
        <p:spPr>
          <a:xfrm>
            <a:off x="5186592" y="2228063"/>
            <a:ext cx="259665" cy="258416"/>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accent1"/>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B396589-1AC3-439D-923F-A5E3E143265D}"/>
              </a:ext>
            </a:extLst>
          </p:cNvPr>
          <p:cNvSpPr/>
          <p:nvPr/>
        </p:nvSpPr>
        <p:spPr>
          <a:xfrm>
            <a:off x="7125237" y="3066529"/>
            <a:ext cx="256760" cy="255776"/>
          </a:xfrm>
          <a:custGeom>
            <a:avLst/>
            <a:gdLst>
              <a:gd name="connsiteX0" fmla="*/ 493305 w 930304"/>
              <a:gd name="connsiteY0" fmla="*/ 525380 h 926740"/>
              <a:gd name="connsiteX1" fmla="*/ 502115 w 930304"/>
              <a:gd name="connsiteY1" fmla="*/ 538358 h 926740"/>
              <a:gd name="connsiteX2" fmla="*/ 547835 w 930304"/>
              <a:gd name="connsiteY2" fmla="*/ 704093 h 926740"/>
              <a:gd name="connsiteX3" fmla="*/ 532596 w 930304"/>
              <a:gd name="connsiteY3" fmla="*/ 730763 h 926740"/>
              <a:gd name="connsiteX4" fmla="*/ 450681 w 930304"/>
              <a:gd name="connsiteY4" fmla="*/ 746003 h 926740"/>
              <a:gd name="connsiteX5" fmla="*/ 300185 w 930304"/>
              <a:gd name="connsiteY5" fmla="*/ 701235 h 926740"/>
              <a:gd name="connsiteX6" fmla="*/ 293518 w 930304"/>
              <a:gd name="connsiteY6" fmla="*/ 668850 h 926740"/>
              <a:gd name="connsiteX7" fmla="*/ 477350 w 930304"/>
              <a:gd name="connsiteY7" fmla="*/ 525975 h 926740"/>
              <a:gd name="connsiteX8" fmla="*/ 493305 w 930304"/>
              <a:gd name="connsiteY8" fmla="*/ 525380 h 926740"/>
              <a:gd name="connsiteX9" fmla="*/ 592603 w 930304"/>
              <a:gd name="connsiteY9" fmla="*/ 502163 h 926740"/>
              <a:gd name="connsiteX10" fmla="*/ 686901 w 930304"/>
              <a:gd name="connsiteY10" fmla="*/ 513593 h 926740"/>
              <a:gd name="connsiteX11" fmla="*/ 704046 w 930304"/>
              <a:gd name="connsiteY11" fmla="*/ 540263 h 926740"/>
              <a:gd name="connsiteX12" fmla="*/ 609748 w 930304"/>
              <a:gd name="connsiteY12" fmla="*/ 687901 h 926740"/>
              <a:gd name="connsiteX13" fmla="*/ 586888 w 930304"/>
              <a:gd name="connsiteY13" fmla="*/ 680281 h 926740"/>
              <a:gd name="connsiteX14" fmla="*/ 544978 w 930304"/>
              <a:gd name="connsiteY14" fmla="*/ 525976 h 926740"/>
              <a:gd name="connsiteX15" fmla="*/ 556408 w 930304"/>
              <a:gd name="connsiteY15" fmla="*/ 505973 h 926740"/>
              <a:gd name="connsiteX16" fmla="*/ 592603 w 930304"/>
              <a:gd name="connsiteY16" fmla="*/ 502163 h 926740"/>
              <a:gd name="connsiteX17" fmla="*/ 442108 w 930304"/>
              <a:gd name="connsiteY17" fmla="*/ 435488 h 926740"/>
              <a:gd name="connsiteX18" fmla="*/ 472587 w 930304"/>
              <a:gd name="connsiteY18" fmla="*/ 467873 h 926740"/>
              <a:gd name="connsiteX19" fmla="*/ 459252 w 930304"/>
              <a:gd name="connsiteY19" fmla="*/ 486923 h 926740"/>
              <a:gd name="connsiteX20" fmla="*/ 266847 w 930304"/>
              <a:gd name="connsiteY20" fmla="*/ 639323 h 926740"/>
              <a:gd name="connsiteX21" fmla="*/ 237320 w 930304"/>
              <a:gd name="connsiteY21" fmla="*/ 640276 h 926740"/>
              <a:gd name="connsiteX22" fmla="*/ 183027 w 930304"/>
              <a:gd name="connsiteY22" fmla="*/ 491686 h 926740"/>
              <a:gd name="connsiteX23" fmla="*/ 204935 w 930304"/>
              <a:gd name="connsiteY23" fmla="*/ 468826 h 926740"/>
              <a:gd name="connsiteX24" fmla="*/ 442108 w 930304"/>
              <a:gd name="connsiteY24" fmla="*/ 435488 h 926740"/>
              <a:gd name="connsiteX25" fmla="*/ 647133 w 930304"/>
              <a:gd name="connsiteY25" fmla="*/ 317259 h 926740"/>
              <a:gd name="connsiteX26" fmla="*/ 660230 w 930304"/>
              <a:gd name="connsiteY26" fmla="*/ 324046 h 926740"/>
              <a:gd name="connsiteX27" fmla="*/ 711665 w 930304"/>
              <a:gd name="connsiteY27" fmla="*/ 468826 h 926740"/>
              <a:gd name="connsiteX28" fmla="*/ 693567 w 930304"/>
              <a:gd name="connsiteY28" fmla="*/ 477398 h 926740"/>
              <a:gd name="connsiteX29" fmla="*/ 535452 w 930304"/>
              <a:gd name="connsiteY29" fmla="*/ 470731 h 926740"/>
              <a:gd name="connsiteX30" fmla="*/ 519260 w 930304"/>
              <a:gd name="connsiteY30" fmla="*/ 458348 h 926740"/>
              <a:gd name="connsiteX31" fmla="*/ 537357 w 930304"/>
              <a:gd name="connsiteY31" fmla="*/ 399293 h 926740"/>
              <a:gd name="connsiteX32" fmla="*/ 635465 w 930304"/>
              <a:gd name="connsiteY32" fmla="*/ 326903 h 926740"/>
              <a:gd name="connsiteX33" fmla="*/ 647133 w 930304"/>
              <a:gd name="connsiteY33" fmla="*/ 317259 h 926740"/>
              <a:gd name="connsiteX34" fmla="*/ 334475 w 930304"/>
              <a:gd name="connsiteY34" fmla="*/ 245226 h 926740"/>
              <a:gd name="connsiteX35" fmla="*/ 348762 w 930304"/>
              <a:gd name="connsiteY35" fmla="*/ 256418 h 926740"/>
              <a:gd name="connsiteX36" fmla="*/ 425915 w 930304"/>
              <a:gd name="connsiteY36" fmla="*/ 376433 h 926740"/>
              <a:gd name="connsiteX37" fmla="*/ 414484 w 930304"/>
              <a:gd name="connsiteY37" fmla="*/ 402150 h 926740"/>
              <a:gd name="connsiteX38" fmla="*/ 239224 w 930304"/>
              <a:gd name="connsiteY38" fmla="*/ 427868 h 926740"/>
              <a:gd name="connsiteX39" fmla="*/ 200172 w 930304"/>
              <a:gd name="connsiteY39" fmla="*/ 387863 h 926740"/>
              <a:gd name="connsiteX40" fmla="*/ 317330 w 930304"/>
              <a:gd name="connsiteY40" fmla="*/ 249750 h 926740"/>
              <a:gd name="connsiteX41" fmla="*/ 334475 w 930304"/>
              <a:gd name="connsiteY41" fmla="*/ 245226 h 926740"/>
              <a:gd name="connsiteX42" fmla="*/ 447822 w 930304"/>
              <a:gd name="connsiteY42" fmla="*/ 216413 h 926740"/>
              <a:gd name="connsiteX43" fmla="*/ 608795 w 930304"/>
              <a:gd name="connsiteY43" fmla="*/ 271658 h 926740"/>
              <a:gd name="connsiteX44" fmla="*/ 611652 w 930304"/>
              <a:gd name="connsiteY44" fmla="*/ 300233 h 926740"/>
              <a:gd name="connsiteX45" fmla="*/ 497352 w 930304"/>
              <a:gd name="connsiteY45" fmla="*/ 376433 h 926740"/>
              <a:gd name="connsiteX46" fmla="*/ 475445 w 930304"/>
              <a:gd name="connsiteY46" fmla="*/ 368813 h 926740"/>
              <a:gd name="connsiteX47" fmla="*/ 392577 w 930304"/>
              <a:gd name="connsiteY47" fmla="*/ 239273 h 926740"/>
              <a:gd name="connsiteX48" fmla="*/ 401150 w 930304"/>
              <a:gd name="connsiteY48" fmla="*/ 220223 h 926740"/>
              <a:gd name="connsiteX49" fmla="*/ 447822 w 930304"/>
              <a:gd name="connsiteY49" fmla="*/ 216413 h 926740"/>
              <a:gd name="connsiteX50" fmla="*/ 446870 w 930304"/>
              <a:gd name="connsiteY50" fmla="*/ 177361 h 926740"/>
              <a:gd name="connsiteX51" fmla="*/ 143975 w 930304"/>
              <a:gd name="connsiteY51" fmla="*/ 478351 h 926740"/>
              <a:gd name="connsiteX52" fmla="*/ 448775 w 930304"/>
              <a:gd name="connsiteY52" fmla="*/ 783151 h 926740"/>
              <a:gd name="connsiteX53" fmla="*/ 748813 w 930304"/>
              <a:gd name="connsiteY53" fmla="*/ 481208 h 926740"/>
              <a:gd name="connsiteX54" fmla="*/ 446870 w 930304"/>
              <a:gd name="connsiteY54" fmla="*/ 177361 h 926740"/>
              <a:gd name="connsiteX55" fmla="*/ 765005 w 930304"/>
              <a:gd name="connsiteY55" fmla="*/ 196 h 926740"/>
              <a:gd name="connsiteX56" fmla="*/ 928835 w 930304"/>
              <a:gd name="connsiteY56" fmla="*/ 163073 h 926740"/>
              <a:gd name="connsiteX57" fmla="*/ 928835 w 930304"/>
              <a:gd name="connsiteY57" fmla="*/ 551693 h 926740"/>
              <a:gd name="connsiteX58" fmla="*/ 925977 w 930304"/>
              <a:gd name="connsiteY58" fmla="*/ 789818 h 926740"/>
              <a:gd name="connsiteX59" fmla="*/ 778340 w 930304"/>
              <a:gd name="connsiteY59" fmla="*/ 926026 h 926740"/>
              <a:gd name="connsiteX60" fmla="*/ 151595 w 930304"/>
              <a:gd name="connsiteY60" fmla="*/ 926026 h 926740"/>
              <a:gd name="connsiteX61" fmla="*/ 1100 w 930304"/>
              <a:gd name="connsiteY61" fmla="*/ 770768 h 926740"/>
              <a:gd name="connsiteX62" fmla="*/ 1100 w 930304"/>
              <a:gd name="connsiteY62" fmla="*/ 157358 h 926740"/>
              <a:gd name="connsiteX63" fmla="*/ 111590 w 930304"/>
              <a:gd name="connsiteY63" fmla="*/ 4006 h 926740"/>
              <a:gd name="connsiteX64" fmla="*/ 153500 w 930304"/>
              <a:gd name="connsiteY64" fmla="*/ 1148 h 926740"/>
              <a:gd name="connsiteX65" fmla="*/ 465920 w 930304"/>
              <a:gd name="connsiteY65" fmla="*/ 1148 h 926740"/>
              <a:gd name="connsiteX66" fmla="*/ 765005 w 930304"/>
              <a:gd name="connsiteY66" fmla="*/ 196 h 9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30304" h="926740">
                <a:moveTo>
                  <a:pt x="493305" y="525380"/>
                </a:moveTo>
                <a:cubicBezTo>
                  <a:pt x="497115" y="527642"/>
                  <a:pt x="499734" y="532167"/>
                  <a:pt x="502115" y="538358"/>
                </a:cubicBezTo>
                <a:cubicBezTo>
                  <a:pt x="521165" y="591698"/>
                  <a:pt x="537358" y="646943"/>
                  <a:pt x="547835" y="704093"/>
                </a:cubicBezTo>
                <a:cubicBezTo>
                  <a:pt x="550693" y="718380"/>
                  <a:pt x="545931" y="726000"/>
                  <a:pt x="532596" y="730763"/>
                </a:cubicBezTo>
                <a:cubicBezTo>
                  <a:pt x="504973" y="739335"/>
                  <a:pt x="476398" y="744098"/>
                  <a:pt x="450681" y="746003"/>
                </a:cubicBezTo>
                <a:cubicBezTo>
                  <a:pt x="394483" y="745050"/>
                  <a:pt x="344953" y="729810"/>
                  <a:pt x="300185" y="701235"/>
                </a:cubicBezTo>
                <a:cubicBezTo>
                  <a:pt x="285898" y="691710"/>
                  <a:pt x="283993" y="683138"/>
                  <a:pt x="293518" y="668850"/>
                </a:cubicBezTo>
                <a:cubicBezTo>
                  <a:pt x="339238" y="600270"/>
                  <a:pt x="402103" y="555503"/>
                  <a:pt x="477350" y="525975"/>
                </a:cubicBezTo>
                <a:cubicBezTo>
                  <a:pt x="484494" y="523118"/>
                  <a:pt x="489495" y="523118"/>
                  <a:pt x="493305" y="525380"/>
                </a:cubicBezTo>
                <a:close/>
                <a:moveTo>
                  <a:pt x="592603" y="502163"/>
                </a:moveTo>
                <a:cubicBezTo>
                  <a:pt x="626893" y="504068"/>
                  <a:pt x="657373" y="506926"/>
                  <a:pt x="686901" y="513593"/>
                </a:cubicBezTo>
                <a:cubicBezTo>
                  <a:pt x="702140" y="517403"/>
                  <a:pt x="708808" y="523118"/>
                  <a:pt x="704046" y="540263"/>
                </a:cubicBezTo>
                <a:cubicBezTo>
                  <a:pt x="688805" y="600271"/>
                  <a:pt x="658326" y="649801"/>
                  <a:pt x="609748" y="687901"/>
                </a:cubicBezTo>
                <a:cubicBezTo>
                  <a:pt x="597365" y="697426"/>
                  <a:pt x="589746" y="697426"/>
                  <a:pt x="586888" y="680281"/>
                </a:cubicBezTo>
                <a:cubicBezTo>
                  <a:pt x="577363" y="627893"/>
                  <a:pt x="562123" y="576458"/>
                  <a:pt x="544978" y="525976"/>
                </a:cubicBezTo>
                <a:cubicBezTo>
                  <a:pt x="541168" y="513593"/>
                  <a:pt x="542121" y="506926"/>
                  <a:pt x="556408" y="505973"/>
                </a:cubicBezTo>
                <a:cubicBezTo>
                  <a:pt x="569743" y="505021"/>
                  <a:pt x="583078" y="503116"/>
                  <a:pt x="592603" y="502163"/>
                </a:cubicBezTo>
                <a:close/>
                <a:moveTo>
                  <a:pt x="442108" y="435488"/>
                </a:moveTo>
                <a:cubicBezTo>
                  <a:pt x="467825" y="427868"/>
                  <a:pt x="464968" y="455491"/>
                  <a:pt x="472587" y="467873"/>
                </a:cubicBezTo>
                <a:cubicBezTo>
                  <a:pt x="481160" y="481208"/>
                  <a:pt x="467825" y="484066"/>
                  <a:pt x="459252" y="486923"/>
                </a:cubicBezTo>
                <a:cubicBezTo>
                  <a:pt x="378290" y="516451"/>
                  <a:pt x="315425" y="568838"/>
                  <a:pt x="266847" y="639323"/>
                </a:cubicBezTo>
                <a:cubicBezTo>
                  <a:pt x="255417" y="654563"/>
                  <a:pt x="248750" y="655516"/>
                  <a:pt x="237320" y="640276"/>
                </a:cubicBezTo>
                <a:cubicBezTo>
                  <a:pt x="206840" y="600271"/>
                  <a:pt x="183980" y="540263"/>
                  <a:pt x="183027" y="491686"/>
                </a:cubicBezTo>
                <a:cubicBezTo>
                  <a:pt x="181122" y="477398"/>
                  <a:pt x="186837" y="469778"/>
                  <a:pt x="204935" y="468826"/>
                </a:cubicBezTo>
                <a:cubicBezTo>
                  <a:pt x="284945" y="465968"/>
                  <a:pt x="364002" y="456443"/>
                  <a:pt x="442108" y="435488"/>
                </a:cubicBezTo>
                <a:close/>
                <a:moveTo>
                  <a:pt x="647133" y="317259"/>
                </a:moveTo>
                <a:cubicBezTo>
                  <a:pt x="651181" y="315950"/>
                  <a:pt x="655468" y="317378"/>
                  <a:pt x="660230" y="324046"/>
                </a:cubicBezTo>
                <a:cubicBezTo>
                  <a:pt x="690710" y="365003"/>
                  <a:pt x="705950" y="411676"/>
                  <a:pt x="711665" y="468826"/>
                </a:cubicBezTo>
                <a:cubicBezTo>
                  <a:pt x="712617" y="476446"/>
                  <a:pt x="704997" y="479303"/>
                  <a:pt x="693567" y="477398"/>
                </a:cubicBezTo>
                <a:cubicBezTo>
                  <a:pt x="641180" y="468826"/>
                  <a:pt x="588792" y="465016"/>
                  <a:pt x="535452" y="470731"/>
                </a:cubicBezTo>
                <a:cubicBezTo>
                  <a:pt x="526880" y="471683"/>
                  <a:pt x="523070" y="465016"/>
                  <a:pt x="519260" y="458348"/>
                </a:cubicBezTo>
                <a:cubicBezTo>
                  <a:pt x="498305" y="419296"/>
                  <a:pt x="498305" y="419296"/>
                  <a:pt x="537357" y="399293"/>
                </a:cubicBezTo>
                <a:cubicBezTo>
                  <a:pt x="573552" y="380243"/>
                  <a:pt x="607842" y="357383"/>
                  <a:pt x="635465" y="326903"/>
                </a:cubicBezTo>
                <a:cubicBezTo>
                  <a:pt x="639275" y="322617"/>
                  <a:pt x="643085" y="318569"/>
                  <a:pt x="647133" y="317259"/>
                </a:cubicBezTo>
                <a:close/>
                <a:moveTo>
                  <a:pt x="334475" y="245226"/>
                </a:moveTo>
                <a:cubicBezTo>
                  <a:pt x="339475" y="246178"/>
                  <a:pt x="343999" y="249750"/>
                  <a:pt x="348762" y="256418"/>
                </a:cubicBezTo>
                <a:cubicBezTo>
                  <a:pt x="375432" y="295470"/>
                  <a:pt x="401149" y="335475"/>
                  <a:pt x="425915" y="376433"/>
                </a:cubicBezTo>
                <a:cubicBezTo>
                  <a:pt x="435440" y="392625"/>
                  <a:pt x="430677" y="398340"/>
                  <a:pt x="414484" y="402150"/>
                </a:cubicBezTo>
                <a:cubicBezTo>
                  <a:pt x="353524" y="416438"/>
                  <a:pt x="291612" y="424058"/>
                  <a:pt x="239224" y="427868"/>
                </a:cubicBezTo>
                <a:cubicBezTo>
                  <a:pt x="184932" y="428820"/>
                  <a:pt x="184932" y="428820"/>
                  <a:pt x="200172" y="387863"/>
                </a:cubicBezTo>
                <a:cubicBezTo>
                  <a:pt x="222080" y="327855"/>
                  <a:pt x="262084" y="282135"/>
                  <a:pt x="317330" y="249750"/>
                </a:cubicBezTo>
                <a:cubicBezTo>
                  <a:pt x="323997" y="245940"/>
                  <a:pt x="329474" y="244273"/>
                  <a:pt x="334475" y="245226"/>
                </a:cubicBezTo>
                <a:close/>
                <a:moveTo>
                  <a:pt x="447822" y="216413"/>
                </a:moveTo>
                <a:cubicBezTo>
                  <a:pt x="507830" y="216413"/>
                  <a:pt x="561170" y="235463"/>
                  <a:pt x="608795" y="271658"/>
                </a:cubicBezTo>
                <a:cubicBezTo>
                  <a:pt x="622130" y="281183"/>
                  <a:pt x="622130" y="288803"/>
                  <a:pt x="611652" y="300233"/>
                </a:cubicBezTo>
                <a:cubicBezTo>
                  <a:pt x="579267" y="334523"/>
                  <a:pt x="540215" y="358336"/>
                  <a:pt x="497352" y="376433"/>
                </a:cubicBezTo>
                <a:cubicBezTo>
                  <a:pt x="487827" y="380243"/>
                  <a:pt x="481160" y="378338"/>
                  <a:pt x="475445" y="368813"/>
                </a:cubicBezTo>
                <a:cubicBezTo>
                  <a:pt x="449727" y="324046"/>
                  <a:pt x="422105" y="280231"/>
                  <a:pt x="392577" y="239273"/>
                </a:cubicBezTo>
                <a:cubicBezTo>
                  <a:pt x="384005" y="227843"/>
                  <a:pt x="387815" y="223081"/>
                  <a:pt x="401150" y="220223"/>
                </a:cubicBezTo>
                <a:cubicBezTo>
                  <a:pt x="416390" y="217366"/>
                  <a:pt x="432582" y="216413"/>
                  <a:pt x="447822" y="216413"/>
                </a:cubicBezTo>
                <a:close/>
                <a:moveTo>
                  <a:pt x="446870" y="177361"/>
                </a:moveTo>
                <a:cubicBezTo>
                  <a:pt x="279230" y="177361"/>
                  <a:pt x="144927" y="310711"/>
                  <a:pt x="143975" y="478351"/>
                </a:cubicBezTo>
                <a:cubicBezTo>
                  <a:pt x="143975" y="646943"/>
                  <a:pt x="280182" y="784103"/>
                  <a:pt x="448775" y="783151"/>
                </a:cubicBezTo>
                <a:cubicBezTo>
                  <a:pt x="613558" y="782198"/>
                  <a:pt x="749765" y="645991"/>
                  <a:pt x="748813" y="481208"/>
                </a:cubicBezTo>
                <a:cubicBezTo>
                  <a:pt x="749765" y="311663"/>
                  <a:pt x="615463" y="177361"/>
                  <a:pt x="446870" y="177361"/>
                </a:cubicBezTo>
                <a:close/>
                <a:moveTo>
                  <a:pt x="765005" y="196"/>
                </a:moveTo>
                <a:cubicBezTo>
                  <a:pt x="849777" y="-3614"/>
                  <a:pt x="929788" y="47821"/>
                  <a:pt x="928835" y="163073"/>
                </a:cubicBezTo>
                <a:cubicBezTo>
                  <a:pt x="927883" y="292613"/>
                  <a:pt x="929788" y="422153"/>
                  <a:pt x="928835" y="551693"/>
                </a:cubicBezTo>
                <a:cubicBezTo>
                  <a:pt x="928835" y="631703"/>
                  <a:pt x="933597" y="710761"/>
                  <a:pt x="925977" y="789818"/>
                </a:cubicBezTo>
                <a:cubicBezTo>
                  <a:pt x="919310" y="873638"/>
                  <a:pt x="862160" y="926026"/>
                  <a:pt x="778340" y="926026"/>
                </a:cubicBezTo>
                <a:cubicBezTo>
                  <a:pt x="569742" y="926978"/>
                  <a:pt x="360192" y="926978"/>
                  <a:pt x="151595" y="926026"/>
                </a:cubicBezTo>
                <a:cubicBezTo>
                  <a:pt x="61107" y="926026"/>
                  <a:pt x="2052" y="866018"/>
                  <a:pt x="1100" y="770768"/>
                </a:cubicBezTo>
                <a:cubicBezTo>
                  <a:pt x="-805" y="566933"/>
                  <a:pt x="147" y="362146"/>
                  <a:pt x="1100" y="157358"/>
                </a:cubicBezTo>
                <a:cubicBezTo>
                  <a:pt x="1100" y="74491"/>
                  <a:pt x="42057" y="22103"/>
                  <a:pt x="111590" y="4006"/>
                </a:cubicBezTo>
                <a:cubicBezTo>
                  <a:pt x="124925" y="1148"/>
                  <a:pt x="139212" y="1148"/>
                  <a:pt x="153500" y="1148"/>
                </a:cubicBezTo>
                <a:cubicBezTo>
                  <a:pt x="257322" y="1148"/>
                  <a:pt x="362097" y="1148"/>
                  <a:pt x="465920" y="1148"/>
                </a:cubicBezTo>
                <a:cubicBezTo>
                  <a:pt x="565933" y="1148"/>
                  <a:pt x="665945" y="4006"/>
                  <a:pt x="765005" y="196"/>
                </a:cubicBezTo>
                <a:close/>
              </a:path>
            </a:pathLst>
          </a:custGeom>
          <a:solidFill>
            <a:schemeClr val="accent3"/>
          </a:solidFill>
          <a:ln w="9525" cap="flat">
            <a:noFill/>
            <a:prstDash val="solid"/>
            <a:miter/>
          </a:ln>
        </p:spPr>
        <p:txBody>
          <a:bodyPr rtlCol="0" anchor="ctr"/>
          <a:lstStyle/>
          <a:p>
            <a:endParaRPr lang="en-US"/>
          </a:p>
        </p:txBody>
      </p:sp>
      <p:sp>
        <p:nvSpPr>
          <p:cNvPr id="55" name="Rounded Rectangle 2">
            <a:extLst>
              <a:ext uri="{FF2B5EF4-FFF2-40B4-BE49-F238E27FC236}">
                <a16:creationId xmlns:a16="http://schemas.microsoft.com/office/drawing/2014/main" id="{A0CB5A87-AAEA-4252-8BB7-899EE04D829E}"/>
              </a:ext>
            </a:extLst>
          </p:cNvPr>
          <p:cNvSpPr/>
          <p:nvPr/>
        </p:nvSpPr>
        <p:spPr>
          <a:xfrm>
            <a:off x="5989041" y="3288632"/>
            <a:ext cx="254999" cy="2549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56" name="Rounded Rectangle 8">
            <a:extLst>
              <a:ext uri="{FF2B5EF4-FFF2-40B4-BE49-F238E27FC236}">
                <a16:creationId xmlns:a16="http://schemas.microsoft.com/office/drawing/2014/main" id="{24791055-80D0-4C8A-A075-20C98F870FAD}"/>
              </a:ext>
            </a:extLst>
          </p:cNvPr>
          <p:cNvSpPr/>
          <p:nvPr/>
        </p:nvSpPr>
        <p:spPr>
          <a:xfrm>
            <a:off x="6847069" y="3674751"/>
            <a:ext cx="255027" cy="2549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7" name="Rounded Rectangle 2">
            <a:extLst>
              <a:ext uri="{FF2B5EF4-FFF2-40B4-BE49-F238E27FC236}">
                <a16:creationId xmlns:a16="http://schemas.microsoft.com/office/drawing/2014/main" id="{AAFF6C5A-BEDA-41E7-95B9-F4A8C6A104FC}"/>
              </a:ext>
            </a:extLst>
          </p:cNvPr>
          <p:cNvSpPr/>
          <p:nvPr/>
        </p:nvSpPr>
        <p:spPr>
          <a:xfrm>
            <a:off x="7520380" y="3824743"/>
            <a:ext cx="256032" cy="256032"/>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8" name="Rounded Rectangle 2">
            <a:extLst>
              <a:ext uri="{FF2B5EF4-FFF2-40B4-BE49-F238E27FC236}">
                <a16:creationId xmlns:a16="http://schemas.microsoft.com/office/drawing/2014/main" id="{E195CF11-F1F0-4D36-ACCF-8E7406D7AAFA}"/>
              </a:ext>
            </a:extLst>
          </p:cNvPr>
          <p:cNvSpPr/>
          <p:nvPr/>
        </p:nvSpPr>
        <p:spPr>
          <a:xfrm>
            <a:off x="5159331" y="3673714"/>
            <a:ext cx="256032" cy="256032"/>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1" name="TextBox 40">
            <a:extLst>
              <a:ext uri="{FF2B5EF4-FFF2-40B4-BE49-F238E27FC236}">
                <a16:creationId xmlns:a16="http://schemas.microsoft.com/office/drawing/2014/main" id="{B427CC4A-6CCE-4882-8DDB-89016CB42C51}"/>
              </a:ext>
            </a:extLst>
          </p:cNvPr>
          <p:cNvSpPr txBox="1"/>
          <p:nvPr/>
        </p:nvSpPr>
        <p:spPr>
          <a:xfrm>
            <a:off x="6747961" y="1158967"/>
            <a:ext cx="3518258" cy="735747"/>
          </a:xfrm>
          <a:prstGeom prst="roundRect">
            <a:avLst>
              <a:gd name="adj" fmla="val 50000"/>
            </a:avLst>
          </a:prstGeom>
          <a:solidFill>
            <a:schemeClr val="accent1"/>
          </a:solidFill>
          <a:ln>
            <a:noFill/>
          </a:ln>
        </p:spPr>
        <p:txBody>
          <a:bodyPr wrap="square" rtlCol="0" anchor="ctr">
            <a:spAutoFit/>
          </a:bodyPr>
          <a:lstStyle/>
          <a:p>
            <a:pPr algn="r"/>
            <a:r>
              <a:rPr lang="en-US" altLang="ko-KR" sz="1400" dirty="0">
                <a:solidFill>
                  <a:schemeClr val="bg1"/>
                </a:solidFill>
                <a:cs typeface="Arial" pitchFamily="34" charset="0"/>
              </a:rPr>
              <a:t>Teacher can create discussions  and twitter chats.</a:t>
            </a:r>
            <a:endParaRPr lang="ko-KR" altLang="en-US" sz="1400" dirty="0">
              <a:solidFill>
                <a:schemeClr val="bg1"/>
              </a:solidFill>
              <a:cs typeface="Arial" pitchFamily="34" charset="0"/>
            </a:endParaRPr>
          </a:p>
        </p:txBody>
      </p:sp>
      <p:sp>
        <p:nvSpPr>
          <p:cNvPr id="44" name="TextBox 43">
            <a:extLst>
              <a:ext uri="{FF2B5EF4-FFF2-40B4-BE49-F238E27FC236}">
                <a16:creationId xmlns:a16="http://schemas.microsoft.com/office/drawing/2014/main" id="{B427CC4A-6CCE-4882-8DDB-89016CB42C51}"/>
              </a:ext>
            </a:extLst>
          </p:cNvPr>
          <p:cNvSpPr txBox="1"/>
          <p:nvPr/>
        </p:nvSpPr>
        <p:spPr>
          <a:xfrm>
            <a:off x="8621486" y="2195733"/>
            <a:ext cx="3069771" cy="735747"/>
          </a:xfrm>
          <a:prstGeom prst="roundRect">
            <a:avLst>
              <a:gd name="adj" fmla="val 50000"/>
            </a:avLst>
          </a:prstGeom>
          <a:solidFill>
            <a:schemeClr val="accent1"/>
          </a:solidFill>
          <a:ln>
            <a:noFill/>
          </a:ln>
        </p:spPr>
        <p:txBody>
          <a:bodyPr wrap="square" rtlCol="0" anchor="ctr">
            <a:spAutoFit/>
          </a:bodyPr>
          <a:lstStyle/>
          <a:p>
            <a:pPr algn="r"/>
            <a:r>
              <a:rPr lang="en-US" altLang="ko-KR" sz="1400" dirty="0" err="1">
                <a:solidFill>
                  <a:schemeClr val="bg1"/>
                </a:solidFill>
                <a:cs typeface="Arial" pitchFamily="34" charset="0"/>
              </a:rPr>
              <a:t>Instagram</a:t>
            </a:r>
            <a:r>
              <a:rPr lang="en-US" altLang="ko-KR" sz="1400" dirty="0">
                <a:solidFill>
                  <a:schemeClr val="bg1"/>
                </a:solidFill>
                <a:cs typeface="Arial" pitchFamily="34" charset="0"/>
              </a:rPr>
              <a:t> allows students to practice digital storytelling. </a:t>
            </a:r>
            <a:endParaRPr lang="ko-KR" altLang="en-US" sz="1400" dirty="0">
              <a:solidFill>
                <a:schemeClr val="bg1"/>
              </a:solidFill>
              <a:cs typeface="Arial" pitchFamily="34" charset="0"/>
            </a:endParaRPr>
          </a:p>
        </p:txBody>
      </p:sp>
      <p:sp>
        <p:nvSpPr>
          <p:cNvPr id="46" name="TextBox 45">
            <a:extLst>
              <a:ext uri="{FF2B5EF4-FFF2-40B4-BE49-F238E27FC236}">
                <a16:creationId xmlns:a16="http://schemas.microsoft.com/office/drawing/2014/main" id="{B427CC4A-6CCE-4882-8DDB-89016CB42C51}"/>
              </a:ext>
            </a:extLst>
          </p:cNvPr>
          <p:cNvSpPr txBox="1"/>
          <p:nvPr/>
        </p:nvSpPr>
        <p:spPr>
          <a:xfrm>
            <a:off x="457200" y="2310109"/>
            <a:ext cx="3239589" cy="735747"/>
          </a:xfrm>
          <a:prstGeom prst="roundRect">
            <a:avLst>
              <a:gd name="adj" fmla="val 50000"/>
            </a:avLst>
          </a:prstGeom>
          <a:solidFill>
            <a:schemeClr val="accent1"/>
          </a:solidFill>
          <a:ln>
            <a:noFill/>
          </a:ln>
        </p:spPr>
        <p:txBody>
          <a:bodyPr wrap="square" rtlCol="0" anchor="ctr">
            <a:spAutoFit/>
          </a:bodyPr>
          <a:lstStyle/>
          <a:p>
            <a:pPr algn="r"/>
            <a:r>
              <a:rPr lang="en-US" altLang="ko-KR" sz="1400" dirty="0">
                <a:solidFill>
                  <a:schemeClr val="bg1"/>
                </a:solidFill>
                <a:cs typeface="Arial" pitchFamily="34" charset="0"/>
              </a:rPr>
              <a:t>Use a Facebook page to broadcast updates and alerts.</a:t>
            </a:r>
            <a:endParaRPr lang="ko-KR" altLang="en-US" sz="1400" dirty="0">
              <a:solidFill>
                <a:schemeClr val="bg1"/>
              </a:solidFill>
              <a:cs typeface="Arial" pitchFamily="34" charset="0"/>
            </a:endParaRPr>
          </a:p>
        </p:txBody>
      </p:sp>
      <p:sp>
        <p:nvSpPr>
          <p:cNvPr id="59" name="TextBox 58">
            <a:extLst>
              <a:ext uri="{FF2B5EF4-FFF2-40B4-BE49-F238E27FC236}">
                <a16:creationId xmlns:a16="http://schemas.microsoft.com/office/drawing/2014/main" id="{B427CC4A-6CCE-4882-8DDB-89016CB42C51}"/>
              </a:ext>
            </a:extLst>
          </p:cNvPr>
          <p:cNvSpPr txBox="1"/>
          <p:nvPr/>
        </p:nvSpPr>
        <p:spPr>
          <a:xfrm>
            <a:off x="74020" y="3572061"/>
            <a:ext cx="3239589" cy="735747"/>
          </a:xfrm>
          <a:prstGeom prst="roundRect">
            <a:avLst>
              <a:gd name="adj" fmla="val 50000"/>
            </a:avLst>
          </a:prstGeom>
          <a:solidFill>
            <a:schemeClr val="accent1"/>
          </a:solidFill>
          <a:ln>
            <a:noFill/>
          </a:ln>
        </p:spPr>
        <p:txBody>
          <a:bodyPr wrap="square" rtlCol="0" anchor="ctr">
            <a:spAutoFit/>
          </a:bodyPr>
          <a:lstStyle/>
          <a:p>
            <a:pPr algn="r"/>
            <a:r>
              <a:rPr lang="en-US" altLang="ko-KR" sz="1400" dirty="0">
                <a:solidFill>
                  <a:schemeClr val="bg1"/>
                </a:solidFill>
                <a:cs typeface="Arial" pitchFamily="34" charset="0"/>
              </a:rPr>
              <a:t>Use Twitter as a class message board.</a:t>
            </a:r>
            <a:endParaRPr lang="ko-KR" altLang="en-US" sz="1400" dirty="0">
              <a:solidFill>
                <a:schemeClr val="bg1"/>
              </a:solidFill>
              <a:cs typeface="Arial" pitchFamily="34" charset="0"/>
            </a:endParaRPr>
          </a:p>
        </p:txBody>
      </p:sp>
      <p:sp>
        <p:nvSpPr>
          <p:cNvPr id="60" name="TextBox 59">
            <a:extLst>
              <a:ext uri="{FF2B5EF4-FFF2-40B4-BE49-F238E27FC236}">
                <a16:creationId xmlns:a16="http://schemas.microsoft.com/office/drawing/2014/main" id="{B427CC4A-6CCE-4882-8DDB-89016CB42C51}"/>
              </a:ext>
            </a:extLst>
          </p:cNvPr>
          <p:cNvSpPr txBox="1"/>
          <p:nvPr/>
        </p:nvSpPr>
        <p:spPr>
          <a:xfrm>
            <a:off x="8777656" y="3505841"/>
            <a:ext cx="3383280" cy="735747"/>
          </a:xfrm>
          <a:prstGeom prst="roundRect">
            <a:avLst>
              <a:gd name="adj" fmla="val 50000"/>
            </a:avLst>
          </a:prstGeom>
          <a:solidFill>
            <a:schemeClr val="accent1"/>
          </a:solidFill>
          <a:ln>
            <a:noFill/>
          </a:ln>
        </p:spPr>
        <p:txBody>
          <a:bodyPr wrap="square" rtlCol="0" anchor="ctr">
            <a:spAutoFit/>
          </a:bodyPr>
          <a:lstStyle/>
          <a:p>
            <a:pPr algn="r"/>
            <a:r>
              <a:rPr lang="en-US" altLang="ko-KR" sz="1400" dirty="0">
                <a:solidFill>
                  <a:schemeClr val="bg1"/>
                </a:solidFill>
                <a:cs typeface="Arial" pitchFamily="34" charset="0"/>
              </a:rPr>
              <a:t>Syllabus, assignments, updates and resources can shared on Blogs.</a:t>
            </a:r>
            <a:endParaRPr lang="ko-KR" altLang="en-US" sz="1400" dirty="0">
              <a:solidFill>
                <a:schemeClr val="bg1"/>
              </a:solidFill>
              <a:cs typeface="Arial" pitchFamily="34" charset="0"/>
            </a:endParaRPr>
          </a:p>
        </p:txBody>
      </p:sp>
      <p:sp>
        <p:nvSpPr>
          <p:cNvPr id="38" name="TextBox 37">
            <a:extLst>
              <a:ext uri="{FF2B5EF4-FFF2-40B4-BE49-F238E27FC236}">
                <a16:creationId xmlns:a16="http://schemas.microsoft.com/office/drawing/2014/main" id="{B427CC4A-6CCE-4882-8DDB-89016CB42C51}"/>
              </a:ext>
            </a:extLst>
          </p:cNvPr>
          <p:cNvSpPr txBox="1"/>
          <p:nvPr/>
        </p:nvSpPr>
        <p:spPr>
          <a:xfrm>
            <a:off x="68237" y="4870873"/>
            <a:ext cx="3452883" cy="1038701"/>
          </a:xfrm>
          <a:prstGeom prst="roundRect">
            <a:avLst>
              <a:gd name="adj" fmla="val 50000"/>
            </a:avLst>
          </a:prstGeom>
          <a:solidFill>
            <a:schemeClr val="accent1"/>
          </a:solidFill>
          <a:ln>
            <a:noFill/>
          </a:ln>
        </p:spPr>
        <p:txBody>
          <a:bodyPr wrap="square" rtlCol="0" anchor="ctr">
            <a:spAutoFit/>
          </a:bodyPr>
          <a:lstStyle/>
          <a:p>
            <a:pPr algn="r"/>
            <a:r>
              <a:rPr lang="en-IN" sz="1400" dirty="0">
                <a:solidFill>
                  <a:schemeClr val="bg1"/>
                </a:solidFill>
              </a:rPr>
              <a:t>Students use </a:t>
            </a:r>
            <a:r>
              <a:rPr lang="en-IN" sz="1400" dirty="0" err="1">
                <a:solidFill>
                  <a:schemeClr val="bg1"/>
                </a:solidFill>
              </a:rPr>
              <a:t>Pinterest</a:t>
            </a:r>
            <a:r>
              <a:rPr lang="en-IN" sz="1400" dirty="0">
                <a:solidFill>
                  <a:schemeClr val="bg1"/>
                </a:solidFill>
              </a:rPr>
              <a:t> for research will foster both digital literacy and modern research skills.</a:t>
            </a:r>
            <a:endParaRPr lang="ko-KR" altLang="en-US" sz="1400" dirty="0">
              <a:solidFill>
                <a:schemeClr val="bg1"/>
              </a:solidFill>
              <a:cs typeface="Arial" pitchFamily="34" charset="0"/>
            </a:endParaRPr>
          </a:p>
        </p:txBody>
      </p:sp>
      <p:sp>
        <p:nvSpPr>
          <p:cNvPr id="39" name="TextBox 38">
            <a:extLst>
              <a:ext uri="{FF2B5EF4-FFF2-40B4-BE49-F238E27FC236}">
                <a16:creationId xmlns:a16="http://schemas.microsoft.com/office/drawing/2014/main" id="{B427CC4A-6CCE-4882-8DDB-89016CB42C51}"/>
              </a:ext>
            </a:extLst>
          </p:cNvPr>
          <p:cNvSpPr txBox="1"/>
          <p:nvPr/>
        </p:nvSpPr>
        <p:spPr>
          <a:xfrm>
            <a:off x="8769918" y="4898168"/>
            <a:ext cx="3239589" cy="1038701"/>
          </a:xfrm>
          <a:prstGeom prst="roundRect">
            <a:avLst>
              <a:gd name="adj" fmla="val 50000"/>
            </a:avLst>
          </a:prstGeom>
          <a:solidFill>
            <a:schemeClr val="accent1"/>
          </a:solidFill>
          <a:ln>
            <a:noFill/>
          </a:ln>
        </p:spPr>
        <p:txBody>
          <a:bodyPr wrap="square" rtlCol="0" anchor="ctr">
            <a:spAutoFit/>
          </a:bodyPr>
          <a:lstStyle/>
          <a:p>
            <a:pPr algn="r"/>
            <a:r>
              <a:rPr lang="en-US" altLang="ko-KR" sz="1400" dirty="0">
                <a:solidFill>
                  <a:schemeClr val="bg1"/>
                </a:solidFill>
                <a:cs typeface="Arial" pitchFamily="34" charset="0"/>
              </a:rPr>
              <a:t>Students can easily search for ideas in their area and gain inspiration from </a:t>
            </a:r>
            <a:r>
              <a:rPr lang="en-US" altLang="ko-KR" sz="1400" dirty="0" err="1">
                <a:solidFill>
                  <a:schemeClr val="bg1"/>
                </a:solidFill>
                <a:cs typeface="Arial" pitchFamily="34" charset="0"/>
              </a:rPr>
              <a:t>Pinterest</a:t>
            </a:r>
            <a:endParaRPr lang="ko-KR" altLang="en-US" sz="1400" dirty="0">
              <a:solidFill>
                <a:schemeClr val="bg1"/>
              </a:solidFill>
              <a:cs typeface="Arial" pitchFamily="34" charset="0"/>
            </a:endParaRPr>
          </a:p>
        </p:txBody>
      </p:sp>
    </p:spTree>
    <p:extLst>
      <p:ext uri="{BB962C8B-B14F-4D97-AF65-F5344CB8AC3E}">
        <p14:creationId xmlns:p14="http://schemas.microsoft.com/office/powerpoint/2010/main" val="538166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Summary</a:t>
            </a:r>
            <a:endParaRPr lang="en-I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a:extLst>
              <a:ext uri="{FF2B5EF4-FFF2-40B4-BE49-F238E27FC236}">
                <a16:creationId xmlns:a16="http://schemas.microsoft.com/office/drawing/2014/main" id="{2CD5D7C9-9263-473A-A889-D83A0C60EB49}"/>
              </a:ext>
            </a:extLst>
          </p:cNvPr>
          <p:cNvSpPr txBox="1"/>
          <p:nvPr/>
        </p:nvSpPr>
        <p:spPr>
          <a:xfrm>
            <a:off x="636103" y="1258960"/>
            <a:ext cx="11065567" cy="465364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Education is becoming hi-tech ever more. All the developments happening in the technology world have a strong effect on the education and learning systems.</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survive in today's tough competition, students need to understand the technology.</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Today's technology helps teachers enhance their teaching beyond traditional text-based learning, and engages students with practical learning methods.</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With easy internet access, smartphone use popularity, and social networking, the educational field has to seize opportunities in the form of e-learning for content delivery of educational material.</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Collaborative learning, supporting students as creators, rethinking how schools operate, and redesigning learning spaces are some of the key trends in educational tech adoption.</a:t>
            </a:r>
          </a:p>
          <a:p>
            <a:pPr marL="285750" indent="-285750">
              <a:lnSpc>
                <a:spcPct val="150000"/>
              </a:lnSpc>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Suggested Readings</a:t>
            </a:r>
            <a:endParaRPr lang="en-IN"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a:extLst>
              <a:ext uri="{FF2B5EF4-FFF2-40B4-BE49-F238E27FC236}">
                <a16:creationId xmlns:a16="http://schemas.microsoft.com/office/drawing/2014/main" id="{BEDD2CFF-0227-44BE-A99D-433C430849F9}"/>
              </a:ext>
            </a:extLst>
          </p:cNvPr>
          <p:cNvSpPr txBox="1"/>
          <p:nvPr/>
        </p:nvSpPr>
        <p:spPr>
          <a:xfrm>
            <a:off x="609600" y="1404732"/>
            <a:ext cx="11118574" cy="373031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Howard </a:t>
            </a:r>
            <a:r>
              <a:rPr lang="en-US" sz="2000" dirty="0" err="1">
                <a:latin typeface="Times New Roman" panose="02020603050405020304" pitchFamily="18" charset="0"/>
                <a:cs typeface="Times New Roman" panose="02020603050405020304" pitchFamily="18" charset="0"/>
              </a:rPr>
              <a:t>Pitler</a:t>
            </a:r>
            <a:r>
              <a:rPr lang="en-US" sz="2000" dirty="0">
                <a:latin typeface="Times New Roman" panose="02020603050405020304" pitchFamily="18" charset="0"/>
                <a:cs typeface="Times New Roman" panose="02020603050405020304" pitchFamily="18" charset="0"/>
              </a:rPr>
              <a:t>; Elizabeth R. Hubbell; Matt Kuhn (2012). </a:t>
            </a:r>
            <a:r>
              <a:rPr lang="en-US" sz="2000" i="1" dirty="0">
                <a:latin typeface="Times New Roman" panose="02020603050405020304" pitchFamily="18" charset="0"/>
                <a:cs typeface="Times New Roman" panose="02020603050405020304" pitchFamily="18" charset="0"/>
              </a:rPr>
              <a:t>Using Technology with Classroom Instruction That Works</a:t>
            </a:r>
            <a:r>
              <a:rPr lang="en-US" sz="2000" dirty="0">
                <a:latin typeface="Times New Roman" panose="02020603050405020304" pitchFamily="18" charset="0"/>
                <a:cs typeface="Times New Roman" panose="02020603050405020304" pitchFamily="18" charset="0"/>
              </a:rPr>
              <a:t> (2nd edition). ASCD.</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 Kenneth Richmond (2011). </a:t>
            </a:r>
            <a:r>
              <a:rPr lang="en-US" sz="2000" i="1" dirty="0">
                <a:latin typeface="Times New Roman" panose="02020603050405020304" pitchFamily="18" charset="0"/>
                <a:cs typeface="Times New Roman" panose="02020603050405020304" pitchFamily="18" charset="0"/>
              </a:rPr>
              <a:t>The Education Industry</a:t>
            </a:r>
            <a:r>
              <a:rPr lang="en-US" sz="2000" dirty="0">
                <a:latin typeface="Times New Roman" panose="02020603050405020304" pitchFamily="18" charset="0"/>
                <a:cs typeface="Times New Roman" panose="02020603050405020304" pitchFamily="18" charset="0"/>
              </a:rPr>
              <a:t>. Routledge. </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Shirley Bach; Philip Haynes; Jennifer Lewis Smith (2007). </a:t>
            </a:r>
            <a:r>
              <a:rPr lang="en-US" sz="2000" i="1" dirty="0">
                <a:latin typeface="Times New Roman" panose="02020603050405020304" pitchFamily="18" charset="0"/>
                <a:cs typeface="Times New Roman" panose="02020603050405020304" pitchFamily="18" charset="0"/>
              </a:rPr>
              <a:t>Online Learning and Teaching in Higher Education.</a:t>
            </a:r>
            <a:r>
              <a:rPr lang="en-US" sz="2000" dirty="0">
                <a:latin typeface="Times New Roman" panose="02020603050405020304" pitchFamily="18" charset="0"/>
                <a:cs typeface="Times New Roman" panose="02020603050405020304" pitchFamily="18" charset="0"/>
              </a:rPr>
              <a:t> Open University Press.</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David McConnell (2006). </a:t>
            </a:r>
            <a:r>
              <a:rPr lang="en-US" sz="2000" i="1" dirty="0">
                <a:latin typeface="Times New Roman" panose="02020603050405020304" pitchFamily="18" charset="0"/>
                <a:cs typeface="Times New Roman" panose="02020603050405020304" pitchFamily="18" charset="0"/>
              </a:rPr>
              <a:t>E-Learning Groups and Communities.</a:t>
            </a:r>
            <a:r>
              <a:rPr lang="en-US" sz="2000" dirty="0">
                <a:latin typeface="Times New Roman" panose="02020603050405020304" pitchFamily="18" charset="0"/>
                <a:cs typeface="Times New Roman" panose="02020603050405020304" pitchFamily="18" charset="0"/>
              </a:rPr>
              <a:t> Open University Press.</a:t>
            </a:r>
          </a:p>
          <a:p>
            <a:pPr marL="285750"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David H. Jonassen (2004). </a:t>
            </a:r>
            <a:r>
              <a:rPr lang="en-US" sz="2000" i="1" dirty="0">
                <a:latin typeface="Times New Roman" panose="02020603050405020304" pitchFamily="18" charset="0"/>
                <a:cs typeface="Times New Roman" panose="02020603050405020304" pitchFamily="18" charset="0"/>
              </a:rPr>
              <a:t>Handbook of Research on Educational Communications and Technology</a:t>
            </a:r>
            <a:r>
              <a:rPr lang="en-US" sz="2000" dirty="0">
                <a:latin typeface="Times New Roman" panose="02020603050405020304" pitchFamily="18" charset="0"/>
                <a:cs typeface="Times New Roman" panose="02020603050405020304" pitchFamily="18" charset="0"/>
              </a:rPr>
              <a:t> (2nd edition) Lawrence Erlbaum Associates.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6867525" y="2581963"/>
            <a:ext cx="5324475" cy="1323439"/>
          </a:xfrm>
          <a:prstGeom prst="rect">
            <a:avLst/>
          </a:prstGeom>
          <a:noFill/>
        </p:spPr>
        <p:txBody>
          <a:bodyPr wrap="square" rtlCol="0" anchor="ctr">
            <a:spAutoFit/>
          </a:bodyPr>
          <a:lstStyle/>
          <a:p>
            <a:r>
              <a:rPr lang="en-US" altLang="ko-KR" sz="8000" b="1" dirty="0">
                <a:solidFill>
                  <a:schemeClr val="bg1"/>
                </a:solidFill>
                <a:cs typeface="Arial" pitchFamily="34" charset="0"/>
              </a:rPr>
              <a:t>Thank You</a:t>
            </a:r>
            <a:endParaRPr lang="ko-KR" altLang="en-US" sz="8000" b="1" dirty="0">
              <a:solidFill>
                <a:schemeClr val="bg1"/>
              </a:solidFill>
              <a:cs typeface="Arial" pitchFamily="34" charset="0"/>
            </a:endParaRPr>
          </a:p>
        </p:txBody>
      </p:sp>
      <p:sp>
        <p:nvSpPr>
          <p:cNvPr id="6" name="Isosceles Triangle 51">
            <a:extLst>
              <a:ext uri="{FF2B5EF4-FFF2-40B4-BE49-F238E27FC236}">
                <a16:creationId xmlns:a16="http://schemas.microsoft.com/office/drawing/2014/main" id="{B481710A-AA9D-4E73-B69D-BA30EE1C4671}"/>
              </a:ext>
            </a:extLst>
          </p:cNvPr>
          <p:cNvSpPr/>
          <p:nvPr/>
        </p:nvSpPr>
        <p:spPr>
          <a:xfrm>
            <a:off x="5458499" y="3355305"/>
            <a:ext cx="226184" cy="16586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Parallelogram 15">
            <a:extLst>
              <a:ext uri="{FF2B5EF4-FFF2-40B4-BE49-F238E27FC236}">
                <a16:creationId xmlns:a16="http://schemas.microsoft.com/office/drawing/2014/main" id="{A1BD260D-E3F7-47E3-A3BE-4F6EE8A1BB18}"/>
              </a:ext>
            </a:extLst>
          </p:cNvPr>
          <p:cNvSpPr/>
          <p:nvPr/>
        </p:nvSpPr>
        <p:spPr>
          <a:xfrm rot="16200000">
            <a:off x="4978485" y="610338"/>
            <a:ext cx="334943" cy="36256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Oval 66">
            <a:extLst>
              <a:ext uri="{FF2B5EF4-FFF2-40B4-BE49-F238E27FC236}">
                <a16:creationId xmlns:a16="http://schemas.microsoft.com/office/drawing/2014/main" id="{5E550CEA-545F-4787-A585-94A7A8A406B6}"/>
              </a:ext>
            </a:extLst>
          </p:cNvPr>
          <p:cNvSpPr/>
          <p:nvPr/>
        </p:nvSpPr>
        <p:spPr>
          <a:xfrm rot="20700000">
            <a:off x="5750684" y="4256921"/>
            <a:ext cx="306925" cy="262906"/>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25">
            <a:extLst>
              <a:ext uri="{FF2B5EF4-FFF2-40B4-BE49-F238E27FC236}">
                <a16:creationId xmlns:a16="http://schemas.microsoft.com/office/drawing/2014/main" id="{49C1F161-C4E0-4942-B381-D768EB6236CB}"/>
              </a:ext>
            </a:extLst>
          </p:cNvPr>
          <p:cNvSpPr>
            <a:spLocks noChangeAspect="1"/>
          </p:cNvSpPr>
          <p:nvPr/>
        </p:nvSpPr>
        <p:spPr>
          <a:xfrm>
            <a:off x="4353701" y="1754911"/>
            <a:ext cx="193723" cy="19398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 Same Side Corner Rectangle 8">
            <a:extLst>
              <a:ext uri="{FF2B5EF4-FFF2-40B4-BE49-F238E27FC236}">
                <a16:creationId xmlns:a16="http://schemas.microsoft.com/office/drawing/2014/main" id="{C223DD9B-8313-4684-BF21-211B72BD7DC1}"/>
              </a:ext>
            </a:extLst>
          </p:cNvPr>
          <p:cNvSpPr/>
          <p:nvPr/>
        </p:nvSpPr>
        <p:spPr>
          <a:xfrm>
            <a:off x="4964671" y="2640496"/>
            <a:ext cx="158632" cy="158875"/>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51">
            <a:extLst>
              <a:ext uri="{FF2B5EF4-FFF2-40B4-BE49-F238E27FC236}">
                <a16:creationId xmlns:a16="http://schemas.microsoft.com/office/drawing/2014/main" id="{185F26F9-BF76-405B-8EAA-2CFD211B4A25}"/>
              </a:ext>
            </a:extLst>
          </p:cNvPr>
          <p:cNvSpPr/>
          <p:nvPr/>
        </p:nvSpPr>
        <p:spPr>
          <a:xfrm rot="16200000" flipH="1">
            <a:off x="5219065" y="1825555"/>
            <a:ext cx="237102" cy="22329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8">
            <a:extLst>
              <a:ext uri="{FF2B5EF4-FFF2-40B4-BE49-F238E27FC236}">
                <a16:creationId xmlns:a16="http://schemas.microsoft.com/office/drawing/2014/main" id="{859590B9-3DA6-428C-9954-30C7C7203ADA}"/>
              </a:ext>
            </a:extLst>
          </p:cNvPr>
          <p:cNvSpPr/>
          <p:nvPr/>
        </p:nvSpPr>
        <p:spPr>
          <a:xfrm>
            <a:off x="4653362" y="3758174"/>
            <a:ext cx="144473" cy="14445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354002DA-6027-4F48-B43C-0A440FC3CC0C}"/>
              </a:ext>
            </a:extLst>
          </p:cNvPr>
          <p:cNvSpPr/>
          <p:nvPr/>
        </p:nvSpPr>
        <p:spPr>
          <a:xfrm>
            <a:off x="6178831" y="2444361"/>
            <a:ext cx="290471" cy="290471"/>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3">
            <a:extLst>
              <a:ext uri="{FF2B5EF4-FFF2-40B4-BE49-F238E27FC236}">
                <a16:creationId xmlns:a16="http://schemas.microsoft.com/office/drawing/2014/main" id="{52DC68C8-3BC7-42F4-83AE-5DB09C69B54F}"/>
              </a:ext>
            </a:extLst>
          </p:cNvPr>
          <p:cNvSpPr>
            <a:spLocks noChangeAspect="1"/>
          </p:cNvSpPr>
          <p:nvPr/>
        </p:nvSpPr>
        <p:spPr>
          <a:xfrm>
            <a:off x="2449889" y="604592"/>
            <a:ext cx="290471" cy="290471"/>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Rounded Rectangle 27">
            <a:extLst>
              <a:ext uri="{FF2B5EF4-FFF2-40B4-BE49-F238E27FC236}">
                <a16:creationId xmlns:a16="http://schemas.microsoft.com/office/drawing/2014/main" id="{47D7A762-64D5-4EF5-A9D0-B43776C4BB5F}"/>
              </a:ext>
            </a:extLst>
          </p:cNvPr>
          <p:cNvSpPr/>
          <p:nvPr/>
        </p:nvSpPr>
        <p:spPr>
          <a:xfrm>
            <a:off x="1147875" y="2450025"/>
            <a:ext cx="338607" cy="26009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Chord 15">
            <a:extLst>
              <a:ext uri="{FF2B5EF4-FFF2-40B4-BE49-F238E27FC236}">
                <a16:creationId xmlns:a16="http://schemas.microsoft.com/office/drawing/2014/main" id="{F8CF7EFE-5FDF-4243-A5A4-670A2E4528F0}"/>
              </a:ext>
            </a:extLst>
          </p:cNvPr>
          <p:cNvSpPr/>
          <p:nvPr/>
        </p:nvSpPr>
        <p:spPr>
          <a:xfrm>
            <a:off x="3260880" y="1718238"/>
            <a:ext cx="80681" cy="17590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Freeform 53">
            <a:extLst>
              <a:ext uri="{FF2B5EF4-FFF2-40B4-BE49-F238E27FC236}">
                <a16:creationId xmlns:a16="http://schemas.microsoft.com/office/drawing/2014/main" id="{0DEF0AD9-55E1-4264-A04E-4760C192F951}"/>
              </a:ext>
            </a:extLst>
          </p:cNvPr>
          <p:cNvSpPr/>
          <p:nvPr/>
        </p:nvSpPr>
        <p:spPr>
          <a:xfrm>
            <a:off x="2261273" y="1760623"/>
            <a:ext cx="223295" cy="22894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Donut 39">
            <a:extLst>
              <a:ext uri="{FF2B5EF4-FFF2-40B4-BE49-F238E27FC236}">
                <a16:creationId xmlns:a16="http://schemas.microsoft.com/office/drawing/2014/main" id="{77F2D254-78DF-41D7-BB13-46B1AA80D1A6}"/>
              </a:ext>
            </a:extLst>
          </p:cNvPr>
          <p:cNvSpPr/>
          <p:nvPr/>
        </p:nvSpPr>
        <p:spPr>
          <a:xfrm>
            <a:off x="3766912" y="996469"/>
            <a:ext cx="223885" cy="2238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25822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10000"/>
            <a:lumOff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Learning Objectives</a:t>
            </a:r>
            <a:endParaRPr lang="en-IN" b="1" dirty="0">
              <a:solidFill>
                <a:schemeClr val="tx1"/>
              </a:solidFill>
            </a:endParaRPr>
          </a:p>
        </p:txBody>
      </p:sp>
      <p:pic>
        <p:nvPicPr>
          <p:cNvPr id="6" name="Picture Placeholder 5" descr="istockphoto-804767192-1024x1024.jpg"/>
          <p:cNvPicPr>
            <a:picLocks noGrp="1" noChangeAspect="1"/>
          </p:cNvPicPr>
          <p:nvPr>
            <p:ph type="pic" idx="1"/>
          </p:nvPr>
        </p:nvPicPr>
        <p:blipFill>
          <a:blip r:embed="rId2" cstate="print"/>
          <a:srcRect l="8913" r="8913"/>
          <a:stretch>
            <a:fillRect/>
          </a:stretch>
        </p:blipFill>
        <p:spPr/>
      </p:pic>
      <p:sp>
        <p:nvSpPr>
          <p:cNvPr id="4" name="TextBox 3"/>
          <p:cNvSpPr txBox="1"/>
          <p:nvPr/>
        </p:nvSpPr>
        <p:spPr>
          <a:xfrm>
            <a:off x="3753149" y="1078172"/>
            <a:ext cx="8120418" cy="368490"/>
          </a:xfrm>
          <a:prstGeom prst="rect">
            <a:avLst/>
          </a:prstGeom>
          <a:noFill/>
        </p:spPr>
        <p:txBody>
          <a:bodyPr wrap="square" rtlCol="0">
            <a:spAutoFit/>
          </a:bodyPr>
          <a:lstStyle/>
          <a:p>
            <a:r>
              <a:rPr lang="en-US" b="1" dirty="0"/>
              <a:t>The PowerPoint presentation will help the learners to:</a:t>
            </a:r>
            <a:endParaRPr lang="en-IN" b="1" dirty="0"/>
          </a:p>
        </p:txBody>
      </p:sp>
      <p:sp>
        <p:nvSpPr>
          <p:cNvPr id="5" name="TextBox 4"/>
          <p:cNvSpPr txBox="1"/>
          <p:nvPr/>
        </p:nvSpPr>
        <p:spPr>
          <a:xfrm>
            <a:off x="2866020" y="1624083"/>
            <a:ext cx="8011236" cy="369332"/>
          </a:xfrm>
          <a:prstGeom prst="rect">
            <a:avLst/>
          </a:prstGeom>
          <a:noFill/>
        </p:spPr>
        <p:txBody>
          <a:bodyPr wrap="square" rtlCol="0">
            <a:spAutoFit/>
          </a:bodyPr>
          <a:lstStyle/>
          <a:p>
            <a:r>
              <a:rPr lang="en-US" dirty="0"/>
              <a:t>Recall and generate new ideas using technological tools.</a:t>
            </a:r>
            <a:endParaRPr lang="en-IN" dirty="0"/>
          </a:p>
        </p:txBody>
      </p:sp>
      <p:sp>
        <p:nvSpPr>
          <p:cNvPr id="7" name="TextBox 6"/>
          <p:cNvSpPr txBox="1"/>
          <p:nvPr/>
        </p:nvSpPr>
        <p:spPr>
          <a:xfrm>
            <a:off x="3045716" y="2458871"/>
            <a:ext cx="8011236" cy="369332"/>
          </a:xfrm>
          <a:prstGeom prst="rect">
            <a:avLst/>
          </a:prstGeom>
          <a:noFill/>
        </p:spPr>
        <p:txBody>
          <a:bodyPr wrap="square" rtlCol="0">
            <a:spAutoFit/>
          </a:bodyPr>
          <a:lstStyle/>
          <a:p>
            <a:r>
              <a:rPr lang="en-US" dirty="0"/>
              <a:t>Understand about emerging technologies which helps to reshape education.</a:t>
            </a:r>
            <a:endParaRPr lang="en-IN" dirty="0"/>
          </a:p>
        </p:txBody>
      </p:sp>
      <p:sp>
        <p:nvSpPr>
          <p:cNvPr id="8" name="TextBox 7"/>
          <p:cNvSpPr txBox="1"/>
          <p:nvPr/>
        </p:nvSpPr>
        <p:spPr>
          <a:xfrm>
            <a:off x="3145112" y="3116238"/>
            <a:ext cx="8011236" cy="369332"/>
          </a:xfrm>
          <a:prstGeom prst="rect">
            <a:avLst/>
          </a:prstGeom>
          <a:noFill/>
        </p:spPr>
        <p:txBody>
          <a:bodyPr wrap="square" rtlCol="0">
            <a:spAutoFit/>
          </a:bodyPr>
          <a:lstStyle/>
          <a:p>
            <a:r>
              <a:rPr lang="en-US" dirty="0"/>
              <a:t>Encourage and Utilize the mobile devices to enrich learning/ education.</a:t>
            </a:r>
            <a:endParaRPr lang="en-IN" dirty="0"/>
          </a:p>
        </p:txBody>
      </p:sp>
      <p:sp>
        <p:nvSpPr>
          <p:cNvPr id="9" name="TextBox 8"/>
          <p:cNvSpPr txBox="1"/>
          <p:nvPr/>
        </p:nvSpPr>
        <p:spPr>
          <a:xfrm>
            <a:off x="3418763" y="3787253"/>
            <a:ext cx="8011236" cy="369332"/>
          </a:xfrm>
          <a:prstGeom prst="rect">
            <a:avLst/>
          </a:prstGeom>
          <a:noFill/>
        </p:spPr>
        <p:txBody>
          <a:bodyPr wrap="square" rtlCol="0">
            <a:spAutoFit/>
          </a:bodyPr>
          <a:lstStyle/>
          <a:p>
            <a:r>
              <a:rPr lang="en-US" dirty="0"/>
              <a:t>Adapt mobile devices to make learning more interest.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CAADA4A-E748-44F1-A147-9CAA9EC95967}"/>
              </a:ext>
            </a:extLst>
          </p:cNvPr>
          <p:cNvSpPr/>
          <p:nvPr/>
        </p:nvSpPr>
        <p:spPr>
          <a:xfrm>
            <a:off x="4904349" y="505915"/>
            <a:ext cx="6383216" cy="4024765"/>
          </a:xfrm>
          <a:custGeom>
            <a:avLst/>
            <a:gdLst>
              <a:gd name="connsiteX0" fmla="*/ 208475 w 6383216"/>
              <a:gd name="connsiteY0" fmla="*/ 0 h 4024765"/>
              <a:gd name="connsiteX1" fmla="*/ 6174741 w 6383216"/>
              <a:gd name="connsiteY1" fmla="*/ 0 h 4024765"/>
              <a:gd name="connsiteX2" fmla="*/ 6383216 w 6383216"/>
              <a:gd name="connsiteY2" fmla="*/ 208475 h 4024765"/>
              <a:gd name="connsiteX3" fmla="*/ 6383216 w 6383216"/>
              <a:gd name="connsiteY3" fmla="*/ 3205223 h 4024765"/>
              <a:gd name="connsiteX4" fmla="*/ 6174741 w 6383216"/>
              <a:gd name="connsiteY4" fmla="*/ 3413698 h 4024765"/>
              <a:gd name="connsiteX5" fmla="*/ 1145932 w 6383216"/>
              <a:gd name="connsiteY5" fmla="*/ 3413698 h 4024765"/>
              <a:gd name="connsiteX6" fmla="*/ 1145932 w 6383216"/>
              <a:gd name="connsiteY6" fmla="*/ 4024765 h 4024765"/>
              <a:gd name="connsiteX7" fmla="*/ 556953 w 6383216"/>
              <a:gd name="connsiteY7" fmla="*/ 3413698 h 4024765"/>
              <a:gd name="connsiteX8" fmla="*/ 208475 w 6383216"/>
              <a:gd name="connsiteY8" fmla="*/ 3413698 h 4024765"/>
              <a:gd name="connsiteX9" fmla="*/ 0 w 6383216"/>
              <a:gd name="connsiteY9" fmla="*/ 3205223 h 4024765"/>
              <a:gd name="connsiteX10" fmla="*/ 0 w 6383216"/>
              <a:gd name="connsiteY10" fmla="*/ 208475 h 4024765"/>
              <a:gd name="connsiteX11" fmla="*/ 208475 w 6383216"/>
              <a:gd name="connsiteY11" fmla="*/ 0 h 40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216" h="4024765">
                <a:moveTo>
                  <a:pt x="208475" y="0"/>
                </a:moveTo>
                <a:lnTo>
                  <a:pt x="6174741" y="0"/>
                </a:lnTo>
                <a:cubicBezTo>
                  <a:pt x="6289879" y="0"/>
                  <a:pt x="6383216" y="93337"/>
                  <a:pt x="6383216" y="208475"/>
                </a:cubicBezTo>
                <a:lnTo>
                  <a:pt x="6383216" y="3205223"/>
                </a:lnTo>
                <a:cubicBezTo>
                  <a:pt x="6383216" y="3320361"/>
                  <a:pt x="6289879" y="3413698"/>
                  <a:pt x="6174741" y="3413698"/>
                </a:cubicBezTo>
                <a:lnTo>
                  <a:pt x="1145932" y="3413698"/>
                </a:lnTo>
                <a:lnTo>
                  <a:pt x="1145932" y="4024765"/>
                </a:lnTo>
                <a:lnTo>
                  <a:pt x="556953" y="3413698"/>
                </a:lnTo>
                <a:lnTo>
                  <a:pt x="208475" y="3413698"/>
                </a:lnTo>
                <a:cubicBezTo>
                  <a:pt x="93337" y="3413698"/>
                  <a:pt x="0" y="3320361"/>
                  <a:pt x="0" y="3205223"/>
                </a:cubicBezTo>
                <a:lnTo>
                  <a:pt x="0" y="208475"/>
                </a:lnTo>
                <a:cubicBezTo>
                  <a:pt x="0" y="93337"/>
                  <a:pt x="93337" y="0"/>
                  <a:pt x="208475" y="0"/>
                </a:cubicBez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7E600C2F-19E3-4F36-B26A-E35A8B76E05E}"/>
              </a:ext>
            </a:extLst>
          </p:cNvPr>
          <p:cNvSpPr/>
          <p:nvPr/>
        </p:nvSpPr>
        <p:spPr>
          <a:xfrm>
            <a:off x="413241" y="1477112"/>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1FDCBFD-7A04-49C5-86FE-B1C805950987}"/>
              </a:ext>
            </a:extLst>
          </p:cNvPr>
          <p:cNvGrpSpPr/>
          <p:nvPr/>
        </p:nvGrpSpPr>
        <p:grpSpPr>
          <a:xfrm>
            <a:off x="10471640" y="79129"/>
            <a:ext cx="1294229" cy="1333111"/>
            <a:chOff x="10805747" y="202223"/>
            <a:chExt cx="819444" cy="844062"/>
          </a:xfrm>
        </p:grpSpPr>
        <p:sp>
          <p:nvSpPr>
            <p:cNvPr id="13" name="Rectangle 12">
              <a:extLst>
                <a:ext uri="{FF2B5EF4-FFF2-40B4-BE49-F238E27FC236}">
                  <a16:creationId xmlns:a16="http://schemas.microsoft.com/office/drawing/2014/main" id="{6BE53CC4-C9EE-4B2B-A6EB-1DD153731869}"/>
                </a:ext>
              </a:extLst>
            </p:cNvPr>
            <p:cNvSpPr/>
            <p:nvPr/>
          </p:nvSpPr>
          <p:spPr>
            <a:xfrm>
              <a:off x="10805747" y="202223"/>
              <a:ext cx="819444" cy="844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CAE9AE-7944-4D7F-A908-D988D51FB0C3}"/>
                </a:ext>
              </a:extLst>
            </p:cNvPr>
            <p:cNvSpPr/>
            <p:nvPr/>
          </p:nvSpPr>
          <p:spPr>
            <a:xfrm>
              <a:off x="10949940" y="314845"/>
              <a:ext cx="675250" cy="62450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itle 1">
            <a:extLst>
              <a:ext uri="{FF2B5EF4-FFF2-40B4-BE49-F238E27FC236}">
                <a16:creationId xmlns:a16="http://schemas.microsoft.com/office/drawing/2014/main" id="{F8A1472F-9846-41A6-A63F-8895D1B9CA78}"/>
              </a:ext>
            </a:extLst>
          </p:cNvPr>
          <p:cNvSpPr txBox="1">
            <a:spLocks/>
          </p:cNvSpPr>
          <p:nvPr/>
        </p:nvSpPr>
        <p:spPr>
          <a:xfrm>
            <a:off x="7849774" y="4091829"/>
            <a:ext cx="3437793" cy="1536696"/>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ko-KR" sz="5400" b="1">
                <a:solidFill>
                  <a:schemeClr val="bg1"/>
                </a:solidFill>
              </a:rPr>
              <a:t>- George </a:t>
            </a:r>
            <a:r>
              <a:rPr lang="en-US" altLang="ko-KR" sz="5400" b="1" dirty="0" err="1">
                <a:solidFill>
                  <a:schemeClr val="bg1"/>
                </a:solidFill>
              </a:rPr>
              <a:t>Couros</a:t>
            </a:r>
            <a:endParaRPr lang="ko-KR" altLang="en-US" sz="5400" b="1" dirty="0">
              <a:solidFill>
                <a:schemeClr val="bg1"/>
              </a:solidFill>
            </a:endParaRPr>
          </a:p>
        </p:txBody>
      </p:sp>
      <p:sp>
        <p:nvSpPr>
          <p:cNvPr id="16" name="TextBox 15">
            <a:extLst>
              <a:ext uri="{FF2B5EF4-FFF2-40B4-BE49-F238E27FC236}">
                <a16:creationId xmlns:a16="http://schemas.microsoft.com/office/drawing/2014/main" id="{455CB021-3973-44D7-8D0E-8E6425F68EDB}"/>
              </a:ext>
            </a:extLst>
          </p:cNvPr>
          <p:cNvSpPr txBox="1"/>
          <p:nvPr/>
        </p:nvSpPr>
        <p:spPr>
          <a:xfrm>
            <a:off x="5380894" y="835413"/>
            <a:ext cx="5090745" cy="2631490"/>
          </a:xfrm>
          <a:prstGeom prst="rect">
            <a:avLst/>
          </a:prstGeom>
          <a:noFill/>
        </p:spPr>
        <p:txBody>
          <a:bodyPr wrap="square" rtlCol="0" anchor="ctr">
            <a:spAutoFit/>
          </a:bodyPr>
          <a:lstStyle/>
          <a:p>
            <a:pPr algn="ctr"/>
            <a:r>
              <a:rPr lang="en-GB" altLang="ko-KR" sz="3300" b="1" dirty="0">
                <a:solidFill>
                  <a:schemeClr val="bg1"/>
                </a:solidFill>
                <a:cs typeface="Arial" pitchFamily="34" charset="0"/>
              </a:rPr>
              <a:t>Technology will not replace great teachers but technology in the hands of great teachers can be transformational.</a:t>
            </a:r>
            <a:endParaRPr lang="ko-KR" altLang="en-US" sz="3300" b="1" dirty="0">
              <a:solidFill>
                <a:schemeClr val="bg1"/>
              </a:solidFill>
              <a:cs typeface="Arial" pitchFamily="34" charset="0"/>
            </a:endParaRPr>
          </a:p>
        </p:txBody>
      </p:sp>
    </p:spTree>
    <p:extLst>
      <p:ext uri="{BB962C8B-B14F-4D97-AF65-F5344CB8AC3E}">
        <p14:creationId xmlns:p14="http://schemas.microsoft.com/office/powerpoint/2010/main" val="130237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b="1" dirty="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Introduction</a:t>
            </a:r>
            <a:endParaRPr lang="en-IN" b="1" dirty="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6" name="TextBox 5"/>
          <p:cNvSpPr txBox="1"/>
          <p:nvPr/>
        </p:nvSpPr>
        <p:spPr>
          <a:xfrm>
            <a:off x="545351" y="1063758"/>
            <a:ext cx="11129555" cy="5576976"/>
          </a:xfrm>
          <a:prstGeom prst="rect">
            <a:avLst/>
          </a:prstGeom>
          <a:noFill/>
        </p:spPr>
        <p:txBody>
          <a:bodyPr wrap="square" rtlCol="0">
            <a:spAutoFit/>
          </a:bodyPr>
          <a:lstStyle/>
          <a:p>
            <a:pPr algn="just">
              <a:lnSpc>
                <a:spcPct val="150000"/>
              </a:lnSpc>
            </a:pPr>
            <a:r>
              <a:rPr lang="en-US" sz="2000" dirty="0">
                <a:latin typeface="Times New Roman" pitchFamily="18" charset="0"/>
                <a:cs typeface="Times New Roman" pitchFamily="18" charset="0"/>
              </a:rPr>
              <a:t>	</a:t>
            </a:r>
            <a:r>
              <a:rPr lang="en-IN" sz="2000" dirty="0">
                <a:latin typeface="Times New Roman" pitchFamily="18" charset="0"/>
                <a:cs typeface="Times New Roman" pitchFamily="18" charset="0"/>
              </a:rPr>
              <a:t> Information and Communication Technology (ICT) is an essential tool that can transform the present isolated, teacher-</a:t>
            </a:r>
            <a:r>
              <a:rPr lang="en-IN" sz="2000" dirty="0" err="1">
                <a:latin typeface="Times New Roman" pitchFamily="18" charset="0"/>
                <a:cs typeface="Times New Roman" pitchFamily="18" charset="0"/>
              </a:rPr>
              <a:t>centered</a:t>
            </a:r>
            <a:r>
              <a:rPr lang="en-IN" sz="2000" dirty="0">
                <a:latin typeface="Times New Roman" pitchFamily="18" charset="0"/>
                <a:cs typeface="Times New Roman" pitchFamily="18" charset="0"/>
              </a:rPr>
              <a:t> learning environment into a student-</a:t>
            </a:r>
            <a:r>
              <a:rPr lang="en-IN" sz="2000" dirty="0" err="1">
                <a:latin typeface="Times New Roman" pitchFamily="18" charset="0"/>
                <a:cs typeface="Times New Roman" pitchFamily="18" charset="0"/>
              </a:rPr>
              <a:t>centered</a:t>
            </a:r>
            <a:r>
              <a:rPr lang="en-IN" sz="2000" dirty="0">
                <a:latin typeface="Times New Roman" pitchFamily="18" charset="0"/>
                <a:cs typeface="Times New Roman" pitchFamily="18" charset="0"/>
              </a:rPr>
              <a:t> environment. ICT not only enhances student's learning experience but also helps them develop the skills needed to participate effectively in the technology era. </a:t>
            </a:r>
          </a:p>
          <a:p>
            <a:pPr algn="just">
              <a:lnSpc>
                <a:spcPct val="150000"/>
              </a:lnSpc>
            </a:pPr>
            <a:r>
              <a:rPr lang="en-IN" sz="2000" dirty="0">
                <a:latin typeface="Times New Roman" pitchFamily="18" charset="0"/>
                <a:cs typeface="Times New Roman" pitchFamily="18" charset="0"/>
              </a:rPr>
              <a:t>	</a:t>
            </a:r>
          </a:p>
          <a:p>
            <a:pPr algn="just">
              <a:lnSpc>
                <a:spcPct val="150000"/>
              </a:lnSpc>
            </a:pPr>
            <a:r>
              <a:rPr lang="en-IN" sz="2000" dirty="0">
                <a:latin typeface="Times New Roman" pitchFamily="18" charset="0"/>
                <a:cs typeface="Times New Roman" pitchFamily="18" charset="0"/>
              </a:rPr>
              <a:t>	The impact that technology has on schools today is very substantial because it has the potential to change how people learn on education. Technology became more prevalent in the classroom through better learning, enhanced student participation and interactive programs. Technology now can be seen as an effective learning resource, as teachers want more technology in their classrooms.</a:t>
            </a:r>
          </a:p>
          <a:p>
            <a:pPr algn="just">
              <a:lnSpc>
                <a:spcPct val="150000"/>
              </a:lnSpc>
            </a:pPr>
            <a:endParaRPr lang="en-IN" sz="2000" dirty="0">
              <a:latin typeface="Times New Roman" pitchFamily="18" charset="0"/>
              <a:cs typeface="Times New Roman" pitchFamily="18" charset="0"/>
            </a:endParaRPr>
          </a:p>
          <a:p>
            <a:pPr algn="just">
              <a:lnSpc>
                <a:spcPct val="150000"/>
              </a:lnSpc>
            </a:pPr>
            <a:r>
              <a:rPr lang="en-IN" sz="2000" dirty="0">
                <a:latin typeface="Times New Roman" pitchFamily="18" charset="0"/>
                <a:cs typeface="Times New Roman" pitchFamily="18" charset="0"/>
              </a:rPr>
              <a:t>	</a:t>
            </a:r>
          </a:p>
          <a:p>
            <a:pPr algn="just">
              <a:lnSpc>
                <a:spcPct val="150000"/>
              </a:lnSpc>
              <a:buFont typeface="Wingdings" pitchFamily="2" charset="2"/>
              <a:buChar char="Ø"/>
            </a:pPr>
            <a:endParaRPr lang="en-IN"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ln w="1905"/>
                <a:solidFill>
                  <a:srgbClr val="FFC000"/>
                </a:solidFill>
                <a:effectLst>
                  <a:innerShdw blurRad="69850" dist="43180" dir="5400000">
                    <a:srgbClr val="000000">
                      <a:alpha val="65000"/>
                    </a:srgbClr>
                  </a:innerShdw>
                </a:effectLst>
              </a:rPr>
              <a:t>Continue…</a:t>
            </a:r>
            <a:endParaRPr lang="en-IN" b="1" dirty="0">
              <a:ln w="1905"/>
              <a:solidFill>
                <a:srgbClr val="FFC000"/>
              </a:solidFill>
              <a:effectLst>
                <a:innerShdw blurRad="69850" dist="43180" dir="5400000">
                  <a:srgbClr val="000000">
                    <a:alpha val="65000"/>
                  </a:srgbClr>
                </a:innerShdw>
              </a:effectLst>
            </a:endParaRPr>
          </a:p>
        </p:txBody>
      </p:sp>
      <p:sp>
        <p:nvSpPr>
          <p:cNvPr id="4" name="TextBox 3"/>
          <p:cNvSpPr txBox="1"/>
          <p:nvPr/>
        </p:nvSpPr>
        <p:spPr>
          <a:xfrm>
            <a:off x="771812" y="1231184"/>
            <a:ext cx="10881360" cy="6038641"/>
          </a:xfrm>
          <a:prstGeom prst="rect">
            <a:avLst/>
          </a:prstGeom>
          <a:noFill/>
        </p:spPr>
        <p:txBody>
          <a:bodyPr wrap="square" rtlCol="0">
            <a:spAutoFit/>
          </a:bodyPr>
          <a:lstStyle/>
          <a:p>
            <a:pPr algn="just">
              <a:lnSpc>
                <a:spcPct val="150000"/>
              </a:lnSpc>
            </a:pPr>
            <a:r>
              <a:rPr lang="en-IN" sz="2000" dirty="0">
                <a:latin typeface="Times New Roman" pitchFamily="18" charset="0"/>
                <a:cs typeface="Times New Roman" pitchFamily="18" charset="0"/>
              </a:rPr>
              <a:t>	Today children watch their favourite cartoons on the same device and learn pictorial rhymes. They receive education through both flexible and non-intrusive formats. As a result, students across all age groups are discovering the joys of learning while at it, and having fun. There has been a notable change in the understanding of digital learning by parents and teachers too. Today , organizations are making efforts to turn the students ' attention back to reinventing the way they learn right throughout their lives.</a:t>
            </a:r>
          </a:p>
          <a:p>
            <a:pPr algn="just">
              <a:lnSpc>
                <a:spcPct val="150000"/>
              </a:lnSpc>
            </a:pPr>
            <a:r>
              <a:rPr lang="en-IN" sz="2000" dirty="0">
                <a:latin typeface="Times New Roman" pitchFamily="18" charset="0"/>
                <a:cs typeface="Times New Roman" pitchFamily="18" charset="0"/>
              </a:rPr>
              <a:t> 	</a:t>
            </a:r>
          </a:p>
          <a:p>
            <a:pPr algn="just">
              <a:lnSpc>
                <a:spcPct val="150000"/>
              </a:lnSpc>
            </a:pPr>
            <a:r>
              <a:rPr lang="en-IN" sz="2000" dirty="0">
                <a:latin typeface="Times New Roman" pitchFamily="18" charset="0"/>
                <a:cs typeface="Times New Roman" pitchFamily="18" charset="0"/>
              </a:rPr>
              <a:t>	The classrooms today are one of the few areas where the true effects of new technology can be witnessed. This includes interactive training, student privacy, paperless textbooks, digital learning, improved realism and better access to educational services, more innovative attitudes to the contact of interactive parent teachers.</a:t>
            </a:r>
          </a:p>
          <a:p>
            <a:pPr algn="just">
              <a:lnSpc>
                <a:spcPct val="150000"/>
              </a:lnSpc>
            </a:pPr>
            <a:endParaRPr lang="en-IN" sz="2000" dirty="0">
              <a:latin typeface="Times New Roman" pitchFamily="18" charset="0"/>
              <a:cs typeface="Times New Roman" pitchFamily="18" charset="0"/>
            </a:endParaRPr>
          </a:p>
          <a:p>
            <a:pPr algn="just">
              <a:lnSpc>
                <a:spcPct val="150000"/>
              </a:lnSpc>
            </a:pPr>
            <a:r>
              <a:rPr lang="en-IN" sz="2000" dirty="0">
                <a:latin typeface="Times New Roman" pitchFamily="18" charset="0"/>
                <a:cs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a:ln w="11430"/>
              </a:rPr>
              <a:t>Evolution of Internet and Technology</a:t>
            </a:r>
          </a:p>
        </p:txBody>
      </p:sp>
      <p:sp>
        <p:nvSpPr>
          <p:cNvPr id="179" name="Rounded Rectangle 1">
            <a:extLst>
              <a:ext uri="{FF2B5EF4-FFF2-40B4-BE49-F238E27FC236}">
                <a16:creationId xmlns:a16="http://schemas.microsoft.com/office/drawing/2014/main" id="{26861DA0-347E-491E-A717-492B4718DC0B}"/>
              </a:ext>
            </a:extLst>
          </p:cNvPr>
          <p:cNvSpPr/>
          <p:nvPr/>
        </p:nvSpPr>
        <p:spPr>
          <a:xfrm>
            <a:off x="949611" y="3831128"/>
            <a:ext cx="10332000" cy="96391"/>
          </a:xfrm>
          <a:prstGeom prst="roundRect">
            <a:avLst>
              <a:gd name="adj" fmla="val 50000"/>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0" name="Oval 179">
            <a:extLst>
              <a:ext uri="{FF2B5EF4-FFF2-40B4-BE49-F238E27FC236}">
                <a16:creationId xmlns:a16="http://schemas.microsoft.com/office/drawing/2014/main" id="{9B9FC5C4-973B-432A-BC28-D57C1982EAA3}"/>
              </a:ext>
            </a:extLst>
          </p:cNvPr>
          <p:cNvSpPr/>
          <p:nvPr/>
        </p:nvSpPr>
        <p:spPr>
          <a:xfrm flipH="1">
            <a:off x="1476455" y="3749296"/>
            <a:ext cx="261716" cy="261716"/>
          </a:xfrm>
          <a:prstGeom prst="ellipse">
            <a:avLst/>
          </a:pr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1" name="Rounded Rectangle 8">
            <a:extLst>
              <a:ext uri="{FF2B5EF4-FFF2-40B4-BE49-F238E27FC236}">
                <a16:creationId xmlns:a16="http://schemas.microsoft.com/office/drawing/2014/main" id="{203E7020-EB72-4D35-A018-1B39E3554A79}"/>
              </a:ext>
            </a:extLst>
          </p:cNvPr>
          <p:cNvSpPr/>
          <p:nvPr/>
        </p:nvSpPr>
        <p:spPr>
          <a:xfrm>
            <a:off x="729048" y="4237177"/>
            <a:ext cx="1739831" cy="2294252"/>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5"/>
          </a:solidFill>
          <a:ln w="12700">
            <a:gradFill flip="none" rotWithShape="1">
              <a:gsLst>
                <a:gs pos="0">
                  <a:schemeClr val="bg1"/>
                </a:gs>
                <a:gs pos="100000">
                  <a:schemeClr val="bg1">
                    <a:alpha val="98000"/>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4" name="TextBox 183">
            <a:extLst>
              <a:ext uri="{FF2B5EF4-FFF2-40B4-BE49-F238E27FC236}">
                <a16:creationId xmlns:a16="http://schemas.microsoft.com/office/drawing/2014/main" id="{CAB4D319-D7EF-4117-A13E-0A56EFEFA7C4}"/>
              </a:ext>
            </a:extLst>
          </p:cNvPr>
          <p:cNvSpPr txBox="1"/>
          <p:nvPr/>
        </p:nvSpPr>
        <p:spPr>
          <a:xfrm>
            <a:off x="731520" y="4676504"/>
            <a:ext cx="1750423" cy="1754326"/>
          </a:xfrm>
          <a:prstGeom prst="rect">
            <a:avLst/>
          </a:prstGeom>
          <a:noFill/>
        </p:spPr>
        <p:txBody>
          <a:bodyPr wrap="square" rtlCol="0">
            <a:spAutoFit/>
          </a:bodyPr>
          <a:lstStyle/>
          <a:p>
            <a:pPr algn="ctr"/>
            <a:r>
              <a:rPr lang="en-US" altLang="ko-KR" sz="1200" dirty="0">
                <a:solidFill>
                  <a:schemeClr val="bg1"/>
                </a:solidFill>
              </a:rPr>
              <a:t>During this period, </a:t>
            </a:r>
          </a:p>
          <a:p>
            <a:pPr algn="ctr"/>
            <a:endParaRPr lang="en-US" altLang="ko-KR" sz="1200" dirty="0">
              <a:solidFill>
                <a:schemeClr val="bg1"/>
              </a:solidFill>
            </a:endParaRPr>
          </a:p>
          <a:p>
            <a:pPr algn="ctr"/>
            <a:r>
              <a:rPr lang="en-US" altLang="ko-KR" sz="1200" dirty="0">
                <a:solidFill>
                  <a:schemeClr val="bg1"/>
                </a:solidFill>
              </a:rPr>
              <a:t>The World Wide Web goes live with its first web page. </a:t>
            </a:r>
          </a:p>
          <a:p>
            <a:pPr algn="ctr"/>
            <a:endParaRPr lang="en-US" altLang="ko-KR" sz="1200" dirty="0">
              <a:solidFill>
                <a:schemeClr val="bg1"/>
              </a:solidFill>
            </a:endParaRPr>
          </a:p>
          <a:p>
            <a:pPr algn="ctr"/>
            <a:r>
              <a:rPr lang="en-US" altLang="ko-KR" sz="1200" dirty="0">
                <a:solidFill>
                  <a:schemeClr val="bg1"/>
                </a:solidFill>
              </a:rPr>
              <a:t>The first graphical browser is introduced and Napster is created.</a:t>
            </a:r>
            <a:endParaRPr lang="ko-KR" altLang="en-US" sz="1200" dirty="0">
              <a:solidFill>
                <a:schemeClr val="bg1"/>
              </a:solidFill>
            </a:endParaRPr>
          </a:p>
        </p:txBody>
      </p:sp>
      <p:sp>
        <p:nvSpPr>
          <p:cNvPr id="185" name="TextBox 184">
            <a:extLst>
              <a:ext uri="{FF2B5EF4-FFF2-40B4-BE49-F238E27FC236}">
                <a16:creationId xmlns:a16="http://schemas.microsoft.com/office/drawing/2014/main" id="{DE24C30A-ED94-4AF0-A937-C9CBD5EC75A9}"/>
              </a:ext>
            </a:extLst>
          </p:cNvPr>
          <p:cNvSpPr txBox="1"/>
          <p:nvPr/>
        </p:nvSpPr>
        <p:spPr>
          <a:xfrm>
            <a:off x="718458" y="3236012"/>
            <a:ext cx="1802674" cy="400110"/>
          </a:xfrm>
          <a:prstGeom prst="rect">
            <a:avLst/>
          </a:prstGeom>
          <a:noFill/>
        </p:spPr>
        <p:txBody>
          <a:bodyPr wrap="square" rtlCol="0">
            <a:spAutoFit/>
          </a:bodyPr>
          <a:lstStyle/>
          <a:p>
            <a:pPr algn="ctr"/>
            <a:r>
              <a:rPr lang="en-US" altLang="ko-KR" sz="2000" b="1" dirty="0">
                <a:cs typeface="Calibri" pitchFamily="34" charset="0"/>
              </a:rPr>
              <a:t>1991 - 1998</a:t>
            </a:r>
            <a:endParaRPr lang="ko-KR" altLang="en-US" sz="2000" b="1" dirty="0">
              <a:cs typeface="Calibri" pitchFamily="34" charset="0"/>
            </a:endParaRPr>
          </a:p>
        </p:txBody>
      </p:sp>
      <p:sp>
        <p:nvSpPr>
          <p:cNvPr id="186" name="Oval 185">
            <a:extLst>
              <a:ext uri="{FF2B5EF4-FFF2-40B4-BE49-F238E27FC236}">
                <a16:creationId xmlns:a16="http://schemas.microsoft.com/office/drawing/2014/main" id="{3D456F3C-8D0D-4099-9DA0-CB834FD8DFCE}"/>
              </a:ext>
            </a:extLst>
          </p:cNvPr>
          <p:cNvSpPr/>
          <p:nvPr/>
        </p:nvSpPr>
        <p:spPr>
          <a:xfrm flipH="1">
            <a:off x="5941515" y="3742001"/>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87" name="Rounded Rectangle 8">
            <a:extLst>
              <a:ext uri="{FF2B5EF4-FFF2-40B4-BE49-F238E27FC236}">
                <a16:creationId xmlns:a16="http://schemas.microsoft.com/office/drawing/2014/main" id="{5484C237-B792-4B1D-BCB7-632A6B77319B}"/>
              </a:ext>
            </a:extLst>
          </p:cNvPr>
          <p:cNvSpPr/>
          <p:nvPr/>
        </p:nvSpPr>
        <p:spPr>
          <a:xfrm>
            <a:off x="5107576" y="4224114"/>
            <a:ext cx="1867989" cy="2268126"/>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0" name="TextBox 189">
            <a:extLst>
              <a:ext uri="{FF2B5EF4-FFF2-40B4-BE49-F238E27FC236}">
                <a16:creationId xmlns:a16="http://schemas.microsoft.com/office/drawing/2014/main" id="{0FB30913-C0F5-4C24-8113-2E0AA4A19ECC}"/>
              </a:ext>
            </a:extLst>
          </p:cNvPr>
          <p:cNvSpPr txBox="1"/>
          <p:nvPr/>
        </p:nvSpPr>
        <p:spPr>
          <a:xfrm>
            <a:off x="5172891" y="4624252"/>
            <a:ext cx="1789612" cy="1938992"/>
          </a:xfrm>
          <a:prstGeom prst="rect">
            <a:avLst/>
          </a:prstGeom>
          <a:noFill/>
        </p:spPr>
        <p:txBody>
          <a:bodyPr wrap="square" rtlCol="0">
            <a:spAutoFit/>
          </a:bodyPr>
          <a:lstStyle/>
          <a:p>
            <a:pPr algn="ctr"/>
            <a:r>
              <a:rPr lang="en-US" altLang="ko-KR" sz="1200" dirty="0">
                <a:solidFill>
                  <a:schemeClr val="bg1"/>
                </a:solidFill>
              </a:rPr>
              <a:t>During this period,</a:t>
            </a:r>
          </a:p>
          <a:p>
            <a:pPr algn="ctr"/>
            <a:endParaRPr lang="en-US" altLang="ko-KR" sz="1200" dirty="0">
              <a:solidFill>
                <a:schemeClr val="bg1"/>
              </a:solidFill>
            </a:endParaRPr>
          </a:p>
          <a:p>
            <a:pPr algn="ctr"/>
            <a:r>
              <a:rPr lang="en-US" altLang="ko-KR" sz="1200" dirty="0">
                <a:solidFill>
                  <a:schemeClr val="bg1"/>
                </a:solidFill>
              </a:rPr>
              <a:t>You Tube the video-sharing site goes live. </a:t>
            </a:r>
          </a:p>
          <a:p>
            <a:pPr algn="ctr"/>
            <a:endParaRPr lang="en-US" altLang="ko-KR" sz="1200" dirty="0">
              <a:solidFill>
                <a:schemeClr val="bg1"/>
              </a:solidFill>
            </a:endParaRPr>
          </a:p>
          <a:p>
            <a:pPr algn="ctr"/>
            <a:r>
              <a:rPr lang="en-US" altLang="ko-KR" sz="1200" dirty="0" err="1">
                <a:solidFill>
                  <a:schemeClr val="bg1"/>
                </a:solidFill>
              </a:rPr>
              <a:t>iPhone</a:t>
            </a:r>
            <a:r>
              <a:rPr lang="en-US" altLang="ko-KR" sz="1200" dirty="0">
                <a:solidFill>
                  <a:schemeClr val="bg1"/>
                </a:solidFill>
              </a:rPr>
              <a:t> is launched, introduces the mobile web browsing and Google introduces the real time search feature. </a:t>
            </a:r>
            <a:endParaRPr lang="ko-KR" altLang="en-US" sz="1200" dirty="0">
              <a:solidFill>
                <a:schemeClr val="bg1"/>
              </a:solidFill>
            </a:endParaRPr>
          </a:p>
        </p:txBody>
      </p:sp>
      <p:sp>
        <p:nvSpPr>
          <p:cNvPr id="191" name="TextBox 190">
            <a:extLst>
              <a:ext uri="{FF2B5EF4-FFF2-40B4-BE49-F238E27FC236}">
                <a16:creationId xmlns:a16="http://schemas.microsoft.com/office/drawing/2014/main" id="{AA0FA020-B604-4335-8D2D-950AFEB23DE9}"/>
              </a:ext>
            </a:extLst>
          </p:cNvPr>
          <p:cNvSpPr txBox="1"/>
          <p:nvPr/>
        </p:nvSpPr>
        <p:spPr>
          <a:xfrm>
            <a:off x="5277395" y="3228718"/>
            <a:ext cx="1606731" cy="400110"/>
          </a:xfrm>
          <a:prstGeom prst="rect">
            <a:avLst/>
          </a:prstGeom>
          <a:noFill/>
        </p:spPr>
        <p:txBody>
          <a:bodyPr wrap="square" rtlCol="0">
            <a:spAutoFit/>
          </a:bodyPr>
          <a:lstStyle/>
          <a:p>
            <a:pPr algn="ctr"/>
            <a:r>
              <a:rPr lang="en-US" altLang="ko-KR" sz="2000" b="1" dirty="0">
                <a:cs typeface="Calibri" pitchFamily="34" charset="0"/>
              </a:rPr>
              <a:t>2005 - 2009</a:t>
            </a:r>
            <a:endParaRPr lang="ko-KR" altLang="en-US" sz="2000" b="1" dirty="0">
              <a:cs typeface="Calibri" pitchFamily="34" charset="0"/>
            </a:endParaRPr>
          </a:p>
        </p:txBody>
      </p:sp>
      <p:sp>
        <p:nvSpPr>
          <p:cNvPr id="192" name="Oval 191">
            <a:extLst>
              <a:ext uri="{FF2B5EF4-FFF2-40B4-BE49-F238E27FC236}">
                <a16:creationId xmlns:a16="http://schemas.microsoft.com/office/drawing/2014/main" id="{C8E57561-3AEB-4191-B2CE-37DD3F652F2B}"/>
              </a:ext>
            </a:extLst>
          </p:cNvPr>
          <p:cNvSpPr/>
          <p:nvPr/>
        </p:nvSpPr>
        <p:spPr>
          <a:xfrm flipH="1">
            <a:off x="10406575" y="3747334"/>
            <a:ext cx="261716" cy="261716"/>
          </a:xfrm>
          <a:prstGeom prst="ellipse">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93" name="Rounded Rectangle 8">
            <a:extLst>
              <a:ext uri="{FF2B5EF4-FFF2-40B4-BE49-F238E27FC236}">
                <a16:creationId xmlns:a16="http://schemas.microsoft.com/office/drawing/2014/main" id="{EB437316-F402-400E-B9C3-DEA1A03AE808}"/>
              </a:ext>
            </a:extLst>
          </p:cNvPr>
          <p:cNvSpPr/>
          <p:nvPr/>
        </p:nvSpPr>
        <p:spPr>
          <a:xfrm>
            <a:off x="9483634" y="4106547"/>
            <a:ext cx="2181497" cy="2477132"/>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6" name="TextBox 195">
            <a:extLst>
              <a:ext uri="{FF2B5EF4-FFF2-40B4-BE49-F238E27FC236}">
                <a16:creationId xmlns:a16="http://schemas.microsoft.com/office/drawing/2014/main" id="{5169DB67-47D1-4D6C-9894-072705FE7275}"/>
              </a:ext>
            </a:extLst>
          </p:cNvPr>
          <p:cNvSpPr txBox="1"/>
          <p:nvPr/>
        </p:nvSpPr>
        <p:spPr>
          <a:xfrm>
            <a:off x="9379131" y="4467497"/>
            <a:ext cx="2299063" cy="2123658"/>
          </a:xfrm>
          <a:prstGeom prst="rect">
            <a:avLst/>
          </a:prstGeom>
          <a:noFill/>
        </p:spPr>
        <p:txBody>
          <a:bodyPr wrap="square" rtlCol="0">
            <a:spAutoFit/>
          </a:bodyPr>
          <a:lstStyle/>
          <a:p>
            <a:pPr algn="ctr"/>
            <a:r>
              <a:rPr lang="en-US" altLang="ko-KR" sz="1200" dirty="0">
                <a:solidFill>
                  <a:schemeClr val="bg1"/>
                </a:solidFill>
              </a:rPr>
              <a:t>During this period,</a:t>
            </a:r>
          </a:p>
          <a:p>
            <a:pPr algn="ctr"/>
            <a:endParaRPr lang="en-US" altLang="ko-KR" sz="1200" dirty="0">
              <a:solidFill>
                <a:schemeClr val="bg1"/>
              </a:solidFill>
            </a:endParaRPr>
          </a:p>
          <a:p>
            <a:pPr algn="ctr"/>
            <a:r>
              <a:rPr lang="en-US" altLang="ko-KR" sz="1200" dirty="0">
                <a:solidFill>
                  <a:schemeClr val="bg1"/>
                </a:solidFill>
              </a:rPr>
              <a:t>Google home &amp; 2</a:t>
            </a:r>
            <a:r>
              <a:rPr lang="en-US" altLang="ko-KR" sz="1200" baseline="30000" dirty="0">
                <a:solidFill>
                  <a:schemeClr val="bg1"/>
                </a:solidFill>
              </a:rPr>
              <a:t>nd</a:t>
            </a:r>
            <a:r>
              <a:rPr lang="en-US" altLang="ko-KR" sz="1200" dirty="0">
                <a:solidFill>
                  <a:schemeClr val="bg1"/>
                </a:solidFill>
              </a:rPr>
              <a:t>-Gen Amazon </a:t>
            </a:r>
            <a:r>
              <a:rPr lang="en-US" altLang="ko-KR" sz="1200" dirty="0" err="1">
                <a:solidFill>
                  <a:schemeClr val="bg1"/>
                </a:solidFill>
              </a:rPr>
              <a:t>Alexa</a:t>
            </a:r>
            <a:r>
              <a:rPr lang="en-US" altLang="ko-KR" sz="1200" dirty="0">
                <a:solidFill>
                  <a:schemeClr val="bg1"/>
                </a:solidFill>
              </a:rPr>
              <a:t> Echo speaker are released.</a:t>
            </a:r>
          </a:p>
          <a:p>
            <a:pPr algn="ctr"/>
            <a:r>
              <a:rPr lang="en-US" altLang="ko-KR" sz="1200" dirty="0">
                <a:solidFill>
                  <a:schemeClr val="bg1"/>
                </a:solidFill>
              </a:rPr>
              <a:t>Internet becomes humanized with highly responsive AI features, </a:t>
            </a:r>
            <a:r>
              <a:rPr lang="en-US" altLang="ko-KR" sz="1200" dirty="0" err="1">
                <a:solidFill>
                  <a:schemeClr val="bg1"/>
                </a:solidFill>
              </a:rPr>
              <a:t>intutive</a:t>
            </a:r>
            <a:r>
              <a:rPr lang="en-US" altLang="ko-KR" sz="1200" dirty="0">
                <a:solidFill>
                  <a:schemeClr val="bg1"/>
                </a:solidFill>
              </a:rPr>
              <a:t> search results etc. and the mobile networks are largely supported by renewable  energy sources. </a:t>
            </a:r>
            <a:endParaRPr lang="ko-KR" altLang="en-US" sz="1200" dirty="0">
              <a:solidFill>
                <a:schemeClr val="bg1"/>
              </a:solidFill>
            </a:endParaRPr>
          </a:p>
        </p:txBody>
      </p:sp>
      <p:sp>
        <p:nvSpPr>
          <p:cNvPr id="197" name="TextBox 196">
            <a:extLst>
              <a:ext uri="{FF2B5EF4-FFF2-40B4-BE49-F238E27FC236}">
                <a16:creationId xmlns:a16="http://schemas.microsoft.com/office/drawing/2014/main" id="{D3DA9988-F104-452F-9229-5F37C7B991AD}"/>
              </a:ext>
            </a:extLst>
          </p:cNvPr>
          <p:cNvSpPr txBox="1"/>
          <p:nvPr/>
        </p:nvSpPr>
        <p:spPr>
          <a:xfrm>
            <a:off x="9653451" y="3234050"/>
            <a:ext cx="1776548" cy="400110"/>
          </a:xfrm>
          <a:prstGeom prst="rect">
            <a:avLst/>
          </a:prstGeom>
          <a:noFill/>
        </p:spPr>
        <p:txBody>
          <a:bodyPr wrap="square" rtlCol="0">
            <a:spAutoFit/>
          </a:bodyPr>
          <a:lstStyle/>
          <a:p>
            <a:pPr algn="ctr"/>
            <a:r>
              <a:rPr lang="en-US" altLang="ko-KR" sz="2000" b="1" dirty="0">
                <a:cs typeface="Calibri" pitchFamily="34" charset="0"/>
              </a:rPr>
              <a:t>2017 - 2020</a:t>
            </a:r>
            <a:endParaRPr lang="ko-KR" altLang="en-US" sz="2000" b="1" dirty="0">
              <a:cs typeface="Calibri" pitchFamily="34" charset="0"/>
            </a:endParaRPr>
          </a:p>
        </p:txBody>
      </p:sp>
      <p:sp>
        <p:nvSpPr>
          <p:cNvPr id="198" name="Oval 197">
            <a:extLst>
              <a:ext uri="{FF2B5EF4-FFF2-40B4-BE49-F238E27FC236}">
                <a16:creationId xmlns:a16="http://schemas.microsoft.com/office/drawing/2014/main" id="{ADE8540B-E2A1-4508-A1E6-5F5EF544977B}"/>
              </a:ext>
            </a:extLst>
          </p:cNvPr>
          <p:cNvSpPr/>
          <p:nvPr/>
        </p:nvSpPr>
        <p:spPr>
          <a:xfrm rot="10800000" flipH="1">
            <a:off x="3708987" y="3743132"/>
            <a:ext cx="261716" cy="261716"/>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199" name="Rounded Rectangle 8">
            <a:extLst>
              <a:ext uri="{FF2B5EF4-FFF2-40B4-BE49-F238E27FC236}">
                <a16:creationId xmlns:a16="http://schemas.microsoft.com/office/drawing/2014/main" id="{C7B57B69-F8FE-4A19-A7DE-6F7A380F8454}"/>
              </a:ext>
            </a:extLst>
          </p:cNvPr>
          <p:cNvSpPr/>
          <p:nvPr/>
        </p:nvSpPr>
        <p:spPr>
          <a:xfrm rot="10800000">
            <a:off x="2886890" y="1267097"/>
            <a:ext cx="1881051" cy="22337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1"/>
          </a:solidFill>
          <a:ln w="12700">
            <a:gradFill flip="none" rotWithShape="1">
              <a:gsLst>
                <a:gs pos="0">
                  <a:schemeClr val="bg1">
                    <a:alpha val="0"/>
                  </a:schemeClr>
                </a:gs>
                <a:gs pos="100000">
                  <a:schemeClr val="bg1">
                    <a:lumMod val="0"/>
                    <a:lumOff val="10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2" name="TextBox 201">
            <a:extLst>
              <a:ext uri="{FF2B5EF4-FFF2-40B4-BE49-F238E27FC236}">
                <a16:creationId xmlns:a16="http://schemas.microsoft.com/office/drawing/2014/main" id="{A4147C10-1E5F-4416-A9C9-3BFA832EA69F}"/>
              </a:ext>
            </a:extLst>
          </p:cNvPr>
          <p:cNvSpPr txBox="1"/>
          <p:nvPr/>
        </p:nvSpPr>
        <p:spPr>
          <a:xfrm>
            <a:off x="2939142" y="1325322"/>
            <a:ext cx="1815737" cy="1754326"/>
          </a:xfrm>
          <a:prstGeom prst="rect">
            <a:avLst/>
          </a:prstGeom>
          <a:noFill/>
        </p:spPr>
        <p:txBody>
          <a:bodyPr wrap="square" rtlCol="0">
            <a:spAutoFit/>
          </a:bodyPr>
          <a:lstStyle/>
          <a:p>
            <a:pPr algn="ctr"/>
            <a:r>
              <a:rPr lang="en-US" altLang="ko-KR" sz="1200" dirty="0">
                <a:solidFill>
                  <a:schemeClr val="bg1"/>
                </a:solidFill>
              </a:rPr>
              <a:t>During this period,</a:t>
            </a:r>
          </a:p>
          <a:p>
            <a:pPr algn="ctr"/>
            <a:endParaRPr lang="en-US" altLang="ko-KR" sz="1200" dirty="0">
              <a:solidFill>
                <a:schemeClr val="bg1"/>
              </a:solidFill>
            </a:endParaRPr>
          </a:p>
          <a:p>
            <a:pPr algn="ctr"/>
            <a:r>
              <a:rPr lang="en-US" altLang="ko-KR" sz="1200" dirty="0">
                <a:solidFill>
                  <a:schemeClr val="bg1"/>
                </a:solidFill>
              </a:rPr>
              <a:t>First ever iPod launches.</a:t>
            </a:r>
          </a:p>
          <a:p>
            <a:pPr algn="ctr"/>
            <a:endParaRPr lang="en-US" altLang="ko-KR" sz="1200" dirty="0">
              <a:solidFill>
                <a:schemeClr val="bg1"/>
              </a:solidFill>
            </a:endParaRPr>
          </a:p>
          <a:p>
            <a:pPr algn="ctr"/>
            <a:r>
              <a:rPr lang="en-US" altLang="ko-KR" sz="1200" dirty="0">
                <a:solidFill>
                  <a:schemeClr val="bg1"/>
                </a:solidFill>
              </a:rPr>
              <a:t>MySpace becomes the most popular social media network and  Face book college network is created.</a:t>
            </a:r>
            <a:endParaRPr lang="ko-KR" altLang="en-US" sz="1200" dirty="0">
              <a:solidFill>
                <a:schemeClr val="bg1"/>
              </a:solidFill>
            </a:endParaRPr>
          </a:p>
        </p:txBody>
      </p:sp>
      <p:sp>
        <p:nvSpPr>
          <p:cNvPr id="203" name="TextBox 202">
            <a:extLst>
              <a:ext uri="{FF2B5EF4-FFF2-40B4-BE49-F238E27FC236}">
                <a16:creationId xmlns:a16="http://schemas.microsoft.com/office/drawing/2014/main" id="{CEF8AD70-1294-402C-9452-7E1D2D68A052}"/>
              </a:ext>
            </a:extLst>
          </p:cNvPr>
          <p:cNvSpPr txBox="1"/>
          <p:nvPr/>
        </p:nvSpPr>
        <p:spPr>
          <a:xfrm>
            <a:off x="2991394" y="4179578"/>
            <a:ext cx="1658983" cy="400110"/>
          </a:xfrm>
          <a:prstGeom prst="rect">
            <a:avLst/>
          </a:prstGeom>
          <a:noFill/>
        </p:spPr>
        <p:txBody>
          <a:bodyPr wrap="square" rtlCol="0">
            <a:spAutoFit/>
          </a:bodyPr>
          <a:lstStyle/>
          <a:p>
            <a:pPr algn="ctr"/>
            <a:r>
              <a:rPr lang="en-US" altLang="ko-KR" sz="2000" b="1" dirty="0">
                <a:cs typeface="Calibri" pitchFamily="34" charset="0"/>
              </a:rPr>
              <a:t>2001 - 2004</a:t>
            </a:r>
            <a:endParaRPr lang="ko-KR" altLang="en-US" sz="2000" b="1" dirty="0">
              <a:cs typeface="Calibri" pitchFamily="34" charset="0"/>
            </a:endParaRPr>
          </a:p>
        </p:txBody>
      </p:sp>
      <p:sp>
        <p:nvSpPr>
          <p:cNvPr id="204" name="Oval 203">
            <a:extLst>
              <a:ext uri="{FF2B5EF4-FFF2-40B4-BE49-F238E27FC236}">
                <a16:creationId xmlns:a16="http://schemas.microsoft.com/office/drawing/2014/main" id="{C7E0D45A-53D9-4D15-BE69-5ED8F2962C11}"/>
              </a:ext>
            </a:extLst>
          </p:cNvPr>
          <p:cNvSpPr/>
          <p:nvPr/>
        </p:nvSpPr>
        <p:spPr>
          <a:xfrm rot="10800000" flipH="1">
            <a:off x="8174047" y="3742298"/>
            <a:ext cx="261716" cy="261716"/>
          </a:xfrm>
          <a:prstGeom prst="ellipse">
            <a:avLst/>
          </a:prstGeom>
          <a:solidFill>
            <a:schemeClr val="accent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05" name="Rounded Rectangle 8">
            <a:extLst>
              <a:ext uri="{FF2B5EF4-FFF2-40B4-BE49-F238E27FC236}">
                <a16:creationId xmlns:a16="http://schemas.microsoft.com/office/drawing/2014/main" id="{8E464A0F-8E57-41CB-BD36-84568D147685}"/>
              </a:ext>
            </a:extLst>
          </p:cNvPr>
          <p:cNvSpPr/>
          <p:nvPr/>
        </p:nvSpPr>
        <p:spPr>
          <a:xfrm rot="10800000">
            <a:off x="7367450" y="1293220"/>
            <a:ext cx="1907177" cy="2232295"/>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8" name="TextBox 207">
            <a:extLst>
              <a:ext uri="{FF2B5EF4-FFF2-40B4-BE49-F238E27FC236}">
                <a16:creationId xmlns:a16="http://schemas.microsoft.com/office/drawing/2014/main" id="{1FCAE4F0-CC2A-498D-9308-AD52F5F01B4B}"/>
              </a:ext>
            </a:extLst>
          </p:cNvPr>
          <p:cNvSpPr txBox="1"/>
          <p:nvPr/>
        </p:nvSpPr>
        <p:spPr>
          <a:xfrm>
            <a:off x="7406640" y="1319350"/>
            <a:ext cx="1854926" cy="1569660"/>
          </a:xfrm>
          <a:prstGeom prst="rect">
            <a:avLst/>
          </a:prstGeom>
          <a:noFill/>
        </p:spPr>
        <p:txBody>
          <a:bodyPr wrap="square" rtlCol="0">
            <a:spAutoFit/>
          </a:bodyPr>
          <a:lstStyle/>
          <a:p>
            <a:pPr algn="ctr"/>
            <a:r>
              <a:rPr lang="en-US" altLang="ko-KR" sz="1200" dirty="0">
                <a:solidFill>
                  <a:schemeClr val="bg1"/>
                </a:solidFill>
              </a:rPr>
              <a:t>During this period,</a:t>
            </a:r>
          </a:p>
          <a:p>
            <a:pPr algn="ctr"/>
            <a:endParaRPr lang="en-US" altLang="ko-KR" sz="1200" dirty="0">
              <a:solidFill>
                <a:schemeClr val="bg1"/>
              </a:solidFill>
            </a:endParaRPr>
          </a:p>
          <a:p>
            <a:pPr algn="ctr"/>
            <a:r>
              <a:rPr lang="en-US" altLang="ko-KR" sz="1200" dirty="0">
                <a:solidFill>
                  <a:schemeClr val="bg1"/>
                </a:solidFill>
              </a:rPr>
              <a:t>Snap chat gets launched.</a:t>
            </a:r>
          </a:p>
          <a:p>
            <a:pPr algn="ctr"/>
            <a:endParaRPr lang="en-US" altLang="ko-KR" sz="1200" dirty="0">
              <a:solidFill>
                <a:schemeClr val="bg1"/>
              </a:solidFill>
            </a:endParaRPr>
          </a:p>
          <a:p>
            <a:pPr algn="ctr"/>
            <a:r>
              <a:rPr lang="en-US" altLang="ko-KR" sz="1200" dirty="0">
                <a:solidFill>
                  <a:schemeClr val="bg1"/>
                </a:solidFill>
              </a:rPr>
              <a:t>The WIFI Kettle introduced and</a:t>
            </a:r>
          </a:p>
          <a:p>
            <a:pPr algn="ctr"/>
            <a:r>
              <a:rPr lang="en-US" altLang="ko-KR" sz="1200" dirty="0">
                <a:solidFill>
                  <a:schemeClr val="bg1"/>
                </a:solidFill>
              </a:rPr>
              <a:t>The Apple watch goes on sale.</a:t>
            </a:r>
            <a:endParaRPr lang="ko-KR" altLang="en-US" sz="1200" dirty="0">
              <a:solidFill>
                <a:schemeClr val="bg1"/>
              </a:solidFill>
            </a:endParaRPr>
          </a:p>
        </p:txBody>
      </p:sp>
      <p:sp>
        <p:nvSpPr>
          <p:cNvPr id="209" name="TextBox 208">
            <a:extLst>
              <a:ext uri="{FF2B5EF4-FFF2-40B4-BE49-F238E27FC236}">
                <a16:creationId xmlns:a16="http://schemas.microsoft.com/office/drawing/2014/main" id="{0053E225-6961-4286-8ABC-226513B8FA7B}"/>
              </a:ext>
            </a:extLst>
          </p:cNvPr>
          <p:cNvSpPr txBox="1"/>
          <p:nvPr/>
        </p:nvSpPr>
        <p:spPr>
          <a:xfrm>
            <a:off x="7524206" y="4178744"/>
            <a:ext cx="1606731" cy="400110"/>
          </a:xfrm>
          <a:prstGeom prst="rect">
            <a:avLst/>
          </a:prstGeom>
          <a:noFill/>
        </p:spPr>
        <p:txBody>
          <a:bodyPr wrap="square" rtlCol="0">
            <a:spAutoFit/>
          </a:bodyPr>
          <a:lstStyle/>
          <a:p>
            <a:pPr algn="ctr"/>
            <a:r>
              <a:rPr lang="en-US" altLang="ko-KR" sz="2000" b="1" dirty="0">
                <a:cs typeface="Calibri" pitchFamily="34" charset="0"/>
              </a:rPr>
              <a:t>2011 - 2015</a:t>
            </a:r>
            <a:endParaRPr lang="ko-KR" altLang="en-US" sz="2000" b="1" dirty="0">
              <a:cs typeface="Calibri" pitchFamily="34" charset="0"/>
            </a:endParaRPr>
          </a:p>
        </p:txBody>
      </p:sp>
    </p:spTree>
    <p:extLst>
      <p:ext uri="{BB962C8B-B14F-4D97-AF65-F5344CB8AC3E}">
        <p14:creationId xmlns:p14="http://schemas.microsoft.com/office/powerpoint/2010/main" val="368567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95DE30D-7E75-4B9C-828F-2A86ADA618D7}"/>
              </a:ext>
            </a:extLst>
          </p:cNvPr>
          <p:cNvSpPr/>
          <p:nvPr/>
        </p:nvSpPr>
        <p:spPr>
          <a:xfrm>
            <a:off x="1" y="472637"/>
            <a:ext cx="7772399" cy="134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sp>
        <p:nvSpPr>
          <p:cNvPr id="24" name="Oval 23">
            <a:extLst>
              <a:ext uri="{FF2B5EF4-FFF2-40B4-BE49-F238E27FC236}">
                <a16:creationId xmlns:a16="http://schemas.microsoft.com/office/drawing/2014/main" id="{9DEDDEEE-43AC-4B66-B3F1-9D6FF036A28F}"/>
              </a:ext>
            </a:extLst>
          </p:cNvPr>
          <p:cNvSpPr/>
          <p:nvPr/>
        </p:nvSpPr>
        <p:spPr>
          <a:xfrm>
            <a:off x="1101039" y="2450323"/>
            <a:ext cx="430887"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TextBox 24">
            <a:extLst>
              <a:ext uri="{FF2B5EF4-FFF2-40B4-BE49-F238E27FC236}">
                <a16:creationId xmlns:a16="http://schemas.microsoft.com/office/drawing/2014/main" id="{7E0F5D08-0ECD-4D40-A7DD-DD2544C6601B}"/>
              </a:ext>
            </a:extLst>
          </p:cNvPr>
          <p:cNvSpPr txBox="1"/>
          <p:nvPr/>
        </p:nvSpPr>
        <p:spPr>
          <a:xfrm>
            <a:off x="1576193" y="2474130"/>
            <a:ext cx="4474963" cy="369332"/>
          </a:xfrm>
          <a:prstGeom prst="rect">
            <a:avLst/>
          </a:prstGeom>
          <a:noFill/>
        </p:spPr>
        <p:txBody>
          <a:bodyPr wrap="square" rtlCol="0" anchor="ctr">
            <a:spAutoFit/>
          </a:bodyPr>
          <a:lstStyle/>
          <a:p>
            <a:r>
              <a:rPr lang="en-US" altLang="ko-KR" dirty="0">
                <a:solidFill>
                  <a:schemeClr val="bg1"/>
                </a:solidFill>
                <a:cs typeface="Arial" pitchFamily="34" charset="0"/>
              </a:rPr>
              <a:t>Exciting way to learn</a:t>
            </a:r>
            <a:endParaRPr lang="ko-KR" altLang="en-US" dirty="0">
              <a:solidFill>
                <a:schemeClr val="bg1"/>
              </a:solidFill>
              <a:cs typeface="Arial" pitchFamily="34" charset="0"/>
            </a:endParaRPr>
          </a:p>
        </p:txBody>
      </p:sp>
      <p:sp>
        <p:nvSpPr>
          <p:cNvPr id="27" name="Oval 26">
            <a:extLst>
              <a:ext uri="{FF2B5EF4-FFF2-40B4-BE49-F238E27FC236}">
                <a16:creationId xmlns:a16="http://schemas.microsoft.com/office/drawing/2014/main" id="{17D14FC2-FC9B-4B67-8C3A-DAC9CCF085CC}"/>
              </a:ext>
            </a:extLst>
          </p:cNvPr>
          <p:cNvSpPr/>
          <p:nvPr/>
        </p:nvSpPr>
        <p:spPr>
          <a:xfrm>
            <a:off x="1101039" y="3502538"/>
            <a:ext cx="430887"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28" name="TextBox 27">
            <a:extLst>
              <a:ext uri="{FF2B5EF4-FFF2-40B4-BE49-F238E27FC236}">
                <a16:creationId xmlns:a16="http://schemas.microsoft.com/office/drawing/2014/main" id="{5F7EB1CD-B8DF-4325-922F-710E9C3C44D3}"/>
              </a:ext>
            </a:extLst>
          </p:cNvPr>
          <p:cNvSpPr txBox="1"/>
          <p:nvPr/>
        </p:nvSpPr>
        <p:spPr>
          <a:xfrm>
            <a:off x="1576193" y="3395712"/>
            <a:ext cx="4474963" cy="646331"/>
          </a:xfrm>
          <a:prstGeom prst="rect">
            <a:avLst/>
          </a:prstGeom>
          <a:noFill/>
        </p:spPr>
        <p:txBody>
          <a:bodyPr wrap="square" rtlCol="0" anchor="ctr">
            <a:spAutoFit/>
          </a:bodyPr>
          <a:lstStyle/>
          <a:p>
            <a:r>
              <a:rPr lang="en-US" altLang="ko-KR" dirty="0">
                <a:solidFill>
                  <a:schemeClr val="bg1"/>
                </a:solidFill>
                <a:cs typeface="Arial" pitchFamily="34" charset="0"/>
              </a:rPr>
              <a:t>Instant access to knowledge and Improve skills</a:t>
            </a:r>
            <a:endParaRPr lang="ko-KR" altLang="en-US" dirty="0">
              <a:solidFill>
                <a:schemeClr val="bg1"/>
              </a:solidFill>
              <a:cs typeface="Arial" pitchFamily="34" charset="0"/>
            </a:endParaRPr>
          </a:p>
        </p:txBody>
      </p:sp>
      <p:sp>
        <p:nvSpPr>
          <p:cNvPr id="30" name="Oval 29">
            <a:extLst>
              <a:ext uri="{FF2B5EF4-FFF2-40B4-BE49-F238E27FC236}">
                <a16:creationId xmlns:a16="http://schemas.microsoft.com/office/drawing/2014/main" id="{0C6EB218-A5A7-4A49-B360-81289C0F80AA}"/>
              </a:ext>
            </a:extLst>
          </p:cNvPr>
          <p:cNvSpPr/>
          <p:nvPr/>
        </p:nvSpPr>
        <p:spPr>
          <a:xfrm>
            <a:off x="1101039" y="4541690"/>
            <a:ext cx="430887"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1" name="TextBox 30">
            <a:extLst>
              <a:ext uri="{FF2B5EF4-FFF2-40B4-BE49-F238E27FC236}">
                <a16:creationId xmlns:a16="http://schemas.microsoft.com/office/drawing/2014/main" id="{26AF6590-9219-4088-BBB6-A55C7F107075}"/>
              </a:ext>
            </a:extLst>
          </p:cNvPr>
          <p:cNvSpPr txBox="1"/>
          <p:nvPr/>
        </p:nvSpPr>
        <p:spPr>
          <a:xfrm>
            <a:off x="1576193" y="4591623"/>
            <a:ext cx="4474963" cy="369332"/>
          </a:xfrm>
          <a:prstGeom prst="rect">
            <a:avLst/>
          </a:prstGeom>
          <a:noFill/>
        </p:spPr>
        <p:txBody>
          <a:bodyPr wrap="square" rtlCol="0" anchor="ctr">
            <a:spAutoFit/>
          </a:bodyPr>
          <a:lstStyle/>
          <a:p>
            <a:r>
              <a:rPr lang="en-US" altLang="ko-KR" dirty="0">
                <a:solidFill>
                  <a:schemeClr val="bg1"/>
                </a:solidFill>
                <a:cs typeface="Arial" pitchFamily="34" charset="0"/>
              </a:rPr>
              <a:t>Gives chance to collaborate</a:t>
            </a:r>
            <a:endParaRPr lang="ko-KR" altLang="en-US" dirty="0">
              <a:solidFill>
                <a:schemeClr val="bg1"/>
              </a:solidFill>
              <a:cs typeface="Arial" pitchFamily="34" charset="0"/>
            </a:endParaRPr>
          </a:p>
        </p:txBody>
      </p:sp>
      <p:sp>
        <p:nvSpPr>
          <p:cNvPr id="33" name="Oval 32">
            <a:extLst>
              <a:ext uri="{FF2B5EF4-FFF2-40B4-BE49-F238E27FC236}">
                <a16:creationId xmlns:a16="http://schemas.microsoft.com/office/drawing/2014/main" id="{DA8FE454-C993-4866-AC52-F1A14E169DFB}"/>
              </a:ext>
            </a:extLst>
          </p:cNvPr>
          <p:cNvSpPr/>
          <p:nvPr/>
        </p:nvSpPr>
        <p:spPr>
          <a:xfrm>
            <a:off x="1101039" y="5463274"/>
            <a:ext cx="430887" cy="4308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4" name="TextBox 33">
            <a:extLst>
              <a:ext uri="{FF2B5EF4-FFF2-40B4-BE49-F238E27FC236}">
                <a16:creationId xmlns:a16="http://schemas.microsoft.com/office/drawing/2014/main" id="{D1580E7F-581A-4390-BFD5-CCB29612EBA5}"/>
              </a:ext>
            </a:extLst>
          </p:cNvPr>
          <p:cNvSpPr txBox="1"/>
          <p:nvPr/>
        </p:nvSpPr>
        <p:spPr>
          <a:xfrm>
            <a:off x="1576193" y="5382576"/>
            <a:ext cx="4474963" cy="646331"/>
          </a:xfrm>
          <a:prstGeom prst="rect">
            <a:avLst/>
          </a:prstGeom>
          <a:noFill/>
        </p:spPr>
        <p:txBody>
          <a:bodyPr wrap="square" rtlCol="0" anchor="ctr">
            <a:spAutoFit/>
          </a:bodyPr>
          <a:lstStyle/>
          <a:p>
            <a:r>
              <a:rPr lang="en-US" altLang="ko-KR" dirty="0">
                <a:solidFill>
                  <a:schemeClr val="bg1"/>
                </a:solidFill>
                <a:cs typeface="Arial" pitchFamily="34" charset="0"/>
              </a:rPr>
              <a:t>Reduce physical loads and improves self-confidence </a:t>
            </a:r>
            <a:endParaRPr lang="ko-KR" altLang="en-US" dirty="0">
              <a:solidFill>
                <a:schemeClr val="bg1"/>
              </a:solidFill>
              <a:cs typeface="Arial" pitchFamily="34" charset="0"/>
            </a:endParaRPr>
          </a:p>
        </p:txBody>
      </p:sp>
      <p:sp>
        <p:nvSpPr>
          <p:cNvPr id="35" name="TextBox 34">
            <a:extLst>
              <a:ext uri="{FF2B5EF4-FFF2-40B4-BE49-F238E27FC236}">
                <a16:creationId xmlns:a16="http://schemas.microsoft.com/office/drawing/2014/main" id="{8C703B55-9775-4352-A233-66F25BA53888}"/>
              </a:ext>
            </a:extLst>
          </p:cNvPr>
          <p:cNvSpPr txBox="1"/>
          <p:nvPr/>
        </p:nvSpPr>
        <p:spPr>
          <a:xfrm>
            <a:off x="1216608" y="5584058"/>
            <a:ext cx="199749" cy="215444"/>
          </a:xfrm>
          <a:prstGeom prst="rect">
            <a:avLst/>
          </a:prstGeom>
          <a:noFill/>
        </p:spPr>
        <p:txBody>
          <a:bodyPr wrap="square" tIns="0" bIns="0" rtlCol="0" anchor="ctr">
            <a:spAutoFit/>
          </a:bodyPr>
          <a:lstStyle/>
          <a:p>
            <a:pPr algn="ctr"/>
            <a:r>
              <a:rPr lang="en-US" altLang="ko-KR" sz="1400" b="1" dirty="0">
                <a:cs typeface="Arial" pitchFamily="34" charset="0"/>
              </a:rPr>
              <a:t>4</a:t>
            </a:r>
          </a:p>
        </p:txBody>
      </p:sp>
      <p:sp>
        <p:nvSpPr>
          <p:cNvPr id="36" name="TextBox 35">
            <a:extLst>
              <a:ext uri="{FF2B5EF4-FFF2-40B4-BE49-F238E27FC236}">
                <a16:creationId xmlns:a16="http://schemas.microsoft.com/office/drawing/2014/main" id="{D4C5062A-1712-4B48-818A-711265E1C4B3}"/>
              </a:ext>
            </a:extLst>
          </p:cNvPr>
          <p:cNvSpPr txBox="1"/>
          <p:nvPr/>
        </p:nvSpPr>
        <p:spPr>
          <a:xfrm>
            <a:off x="365764" y="569236"/>
            <a:ext cx="6766556" cy="1107996"/>
          </a:xfrm>
          <a:prstGeom prst="rect">
            <a:avLst/>
          </a:prstGeom>
          <a:noFill/>
        </p:spPr>
        <p:txBody>
          <a:bodyPr wrap="square" lIns="0" tIns="0" rIns="0" bIns="0" rtlCol="0" anchor="ctr">
            <a:spAutoFit/>
          </a:bodyPr>
          <a:lstStyle/>
          <a:p>
            <a:r>
              <a:rPr lang="en-US" sz="3600" b="1" dirty="0">
                <a:ln w="1905"/>
                <a:effectLst>
                  <a:innerShdw blurRad="69850" dist="43180" dir="5400000">
                    <a:srgbClr val="000000">
                      <a:alpha val="65000"/>
                    </a:srgbClr>
                  </a:innerShdw>
                </a:effectLst>
              </a:rPr>
              <a:t>Why do we need technology in classroom?</a:t>
            </a:r>
          </a:p>
        </p:txBody>
      </p:sp>
      <p:sp>
        <p:nvSpPr>
          <p:cNvPr id="37" name="TextBox 36">
            <a:extLst>
              <a:ext uri="{FF2B5EF4-FFF2-40B4-BE49-F238E27FC236}">
                <a16:creationId xmlns:a16="http://schemas.microsoft.com/office/drawing/2014/main" id="{8C703B55-9775-4352-A233-66F25BA53888}"/>
              </a:ext>
            </a:extLst>
          </p:cNvPr>
          <p:cNvSpPr txBox="1"/>
          <p:nvPr/>
        </p:nvSpPr>
        <p:spPr>
          <a:xfrm>
            <a:off x="1199191" y="4665304"/>
            <a:ext cx="199749" cy="215444"/>
          </a:xfrm>
          <a:prstGeom prst="rect">
            <a:avLst/>
          </a:prstGeom>
          <a:noFill/>
        </p:spPr>
        <p:txBody>
          <a:bodyPr wrap="square" tIns="0" bIns="0" rtlCol="0" anchor="ctr">
            <a:spAutoFit/>
          </a:bodyPr>
          <a:lstStyle/>
          <a:p>
            <a:pPr algn="ctr"/>
            <a:r>
              <a:rPr lang="en-US" altLang="ko-KR" sz="1400" b="1" dirty="0">
                <a:cs typeface="Arial" pitchFamily="34" charset="0"/>
              </a:rPr>
              <a:t>3</a:t>
            </a:r>
          </a:p>
        </p:txBody>
      </p:sp>
      <p:sp>
        <p:nvSpPr>
          <p:cNvPr id="38" name="TextBox 37">
            <a:extLst>
              <a:ext uri="{FF2B5EF4-FFF2-40B4-BE49-F238E27FC236}">
                <a16:creationId xmlns:a16="http://schemas.microsoft.com/office/drawing/2014/main" id="{8C703B55-9775-4352-A233-66F25BA53888}"/>
              </a:ext>
            </a:extLst>
          </p:cNvPr>
          <p:cNvSpPr txBox="1"/>
          <p:nvPr/>
        </p:nvSpPr>
        <p:spPr>
          <a:xfrm>
            <a:off x="1225316" y="3620278"/>
            <a:ext cx="199749" cy="215444"/>
          </a:xfrm>
          <a:prstGeom prst="rect">
            <a:avLst/>
          </a:prstGeom>
          <a:noFill/>
        </p:spPr>
        <p:txBody>
          <a:bodyPr wrap="square" tIns="0" bIns="0" rtlCol="0" anchor="ctr">
            <a:spAutoFit/>
          </a:bodyPr>
          <a:lstStyle/>
          <a:p>
            <a:pPr algn="ctr"/>
            <a:r>
              <a:rPr lang="en-US" altLang="ko-KR" sz="1400" b="1" dirty="0">
                <a:cs typeface="Arial" pitchFamily="34" charset="0"/>
              </a:rPr>
              <a:t>2</a:t>
            </a:r>
          </a:p>
        </p:txBody>
      </p:sp>
      <p:sp>
        <p:nvSpPr>
          <p:cNvPr id="39" name="TextBox 38">
            <a:extLst>
              <a:ext uri="{FF2B5EF4-FFF2-40B4-BE49-F238E27FC236}">
                <a16:creationId xmlns:a16="http://schemas.microsoft.com/office/drawing/2014/main" id="{8C703B55-9775-4352-A233-66F25BA53888}"/>
              </a:ext>
            </a:extLst>
          </p:cNvPr>
          <p:cNvSpPr txBox="1"/>
          <p:nvPr/>
        </p:nvSpPr>
        <p:spPr>
          <a:xfrm>
            <a:off x="1199191" y="2562188"/>
            <a:ext cx="199749" cy="215444"/>
          </a:xfrm>
          <a:prstGeom prst="rect">
            <a:avLst/>
          </a:prstGeom>
          <a:noFill/>
        </p:spPr>
        <p:txBody>
          <a:bodyPr wrap="square" tIns="0" bIns="0" rtlCol="0" anchor="ctr">
            <a:spAutoFit/>
          </a:bodyPr>
          <a:lstStyle/>
          <a:p>
            <a:pPr algn="ctr"/>
            <a:r>
              <a:rPr lang="en-US" altLang="ko-KR" sz="1400" b="1" dirty="0">
                <a:cs typeface="Arial" pitchFamily="34" charset="0"/>
              </a:rPr>
              <a:t>1</a:t>
            </a:r>
          </a:p>
        </p:txBody>
      </p:sp>
      <p:pic>
        <p:nvPicPr>
          <p:cNvPr id="1027" name="Picture 3" descr="C:\Users\Admin\Desktop\10-reasons-students-need-technology-in-the-classroom.jpg"/>
          <p:cNvPicPr>
            <a:picLocks noChangeAspect="1" noChangeArrowheads="1"/>
          </p:cNvPicPr>
          <p:nvPr/>
        </p:nvPicPr>
        <p:blipFill>
          <a:blip r:embed="rId2"/>
          <a:srcRect/>
          <a:stretch>
            <a:fillRect/>
          </a:stretch>
        </p:blipFill>
        <p:spPr bwMode="auto">
          <a:xfrm>
            <a:off x="7289073" y="2226677"/>
            <a:ext cx="4402183" cy="3586298"/>
          </a:xfrm>
          <a:prstGeom prst="rect">
            <a:avLst/>
          </a:prstGeom>
          <a:noFill/>
        </p:spPr>
      </p:pic>
    </p:spTree>
    <p:extLst>
      <p:ext uri="{BB962C8B-B14F-4D97-AF65-F5344CB8AC3E}">
        <p14:creationId xmlns:p14="http://schemas.microsoft.com/office/powerpoint/2010/main" val="130931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alpha val="97000"/>
              </a:srgbClr>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pic>
        <p:nvPicPr>
          <p:cNvPr id="20" name="Picture Placeholder 19" descr="TechnologyImproveProductivity-680x370.jpg"/>
          <p:cNvPicPr>
            <a:picLocks noGrp="1" noChangeAspect="1"/>
          </p:cNvPicPr>
          <p:nvPr>
            <p:ph type="pic" sz="quarter" idx="10"/>
          </p:nvPr>
        </p:nvPicPr>
        <p:blipFill>
          <a:blip r:embed="rId2"/>
          <a:srcRect l="21302" r="21302"/>
          <a:stretch>
            <a:fillRect/>
          </a:stretch>
        </p:blipFill>
        <p:spPr/>
      </p:pic>
      <p:sp>
        <p:nvSpPr>
          <p:cNvPr id="21" name="TextBox 20"/>
          <p:cNvSpPr txBox="1"/>
          <p:nvPr/>
        </p:nvSpPr>
        <p:spPr>
          <a:xfrm>
            <a:off x="653143" y="248195"/>
            <a:ext cx="5355771" cy="1169551"/>
          </a:xfrm>
          <a:prstGeom prst="rect">
            <a:avLst/>
          </a:prstGeom>
          <a:noFill/>
        </p:spPr>
        <p:txBody>
          <a:bodyPr wrap="square" rtlCol="0">
            <a:spAutoFit/>
          </a:bodyPr>
          <a:lstStyle/>
          <a:p>
            <a:pPr algn="ctr"/>
            <a:r>
              <a:rPr lang="en-IN" sz="3500" b="1" dirty="0">
                <a:ln w="1905"/>
                <a:effectLst>
                  <a:innerShdw blurRad="69850" dist="43180" dir="5400000">
                    <a:srgbClr val="000000">
                      <a:alpha val="65000"/>
                    </a:srgbClr>
                  </a:innerShdw>
                </a:effectLst>
                <a:latin typeface="Times New Roman" pitchFamily="18" charset="0"/>
                <a:cs typeface="Times New Roman" pitchFamily="18" charset="0"/>
              </a:rPr>
              <a:t>How Can Technology Enhance Learning?</a:t>
            </a:r>
          </a:p>
        </p:txBody>
      </p:sp>
      <p:sp>
        <p:nvSpPr>
          <p:cNvPr id="22" name="TextBox 21"/>
          <p:cNvSpPr txBox="1"/>
          <p:nvPr/>
        </p:nvSpPr>
        <p:spPr>
          <a:xfrm>
            <a:off x="653143" y="1436914"/>
            <a:ext cx="5355771" cy="5078313"/>
          </a:xfrm>
          <a:prstGeom prst="rect">
            <a:avLst/>
          </a:prstGeom>
          <a:noFill/>
        </p:spPr>
        <p:txBody>
          <a:bodyPr wrap="square" rtlCol="0">
            <a:spAutoFit/>
          </a:bodyPr>
          <a:lstStyle/>
          <a:p>
            <a:pPr algn="just">
              <a:lnSpc>
                <a:spcPct val="150000"/>
              </a:lnSpc>
              <a:buFont typeface="Wingdings" pitchFamily="2" charset="2"/>
              <a:buChar char="v"/>
            </a:pPr>
            <a:r>
              <a:rPr lang="en-IN" sz="1500" dirty="0">
                <a:latin typeface="Times New Roman" pitchFamily="18" charset="0"/>
                <a:cs typeface="Times New Roman" pitchFamily="18" charset="0"/>
              </a:rPr>
              <a:t> </a:t>
            </a:r>
            <a:r>
              <a:rPr lang="en-IN" dirty="0">
                <a:latin typeface="Times New Roman" pitchFamily="18" charset="0"/>
                <a:cs typeface="Times New Roman" pitchFamily="18" charset="0"/>
              </a:rPr>
              <a:t>Through the increasing availability of student databases capable of monitoring individual development, teachers are empowered to define learning goals and distinguish curriculum based on their student's needs.</a:t>
            </a:r>
          </a:p>
          <a:p>
            <a:pPr algn="just">
              <a:lnSpc>
                <a:spcPct val="150000"/>
              </a:lnSpc>
              <a:buFont typeface="Wingdings" pitchFamily="2" charset="2"/>
              <a:buChar char="v"/>
            </a:pPr>
            <a:r>
              <a:rPr lang="en-IN" dirty="0">
                <a:latin typeface="Times New Roman" pitchFamily="18" charset="0"/>
                <a:cs typeface="Times New Roman" pitchFamily="18" charset="0"/>
              </a:rPr>
              <a:t> Whenever teachers try to present instruction using technology, they should do so using a channel relevant to the goals, learning style, mode and selected technology.</a:t>
            </a:r>
          </a:p>
          <a:p>
            <a:pPr algn="just">
              <a:lnSpc>
                <a:spcPct val="150000"/>
              </a:lnSpc>
              <a:buFont typeface="Wingdings" pitchFamily="2" charset="2"/>
              <a:buChar char="v"/>
            </a:pPr>
            <a:r>
              <a:rPr lang="en-IN" dirty="0">
                <a:latin typeface="Times New Roman" pitchFamily="18" charset="0"/>
                <a:cs typeface="Times New Roman" pitchFamily="18" charset="0"/>
              </a:rPr>
              <a:t>Teachers can design follow-up activities using technology to evaluate the learning of the students and the role that technology has played in that process.</a:t>
            </a:r>
          </a:p>
        </p:txBody>
      </p:sp>
    </p:spTree>
  </p:cSld>
  <p:clrMapOvr>
    <a:masterClrMapping/>
  </p:clrMapOvr>
</p:sld>
</file>

<file path=ppt/theme/theme1.xml><?xml version="1.0" encoding="utf-8"?>
<a:theme xmlns:a="http://schemas.openxmlformats.org/drawingml/2006/main" name="Cover and End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OCIAL MEDIA">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5418</TotalTime>
  <Words>2433</Words>
  <Application>Microsoft Office PowerPoint</Application>
  <PresentationFormat>Widescreen</PresentationFormat>
  <Paragraphs>231</Paragraphs>
  <Slides>26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Times New Roman</vt:lpstr>
      <vt:lpstr>Wingdings</vt:lpstr>
      <vt:lpstr>Cover and End Slide Master</vt:lpstr>
      <vt:lpstr>Contents Slide Master</vt:lpstr>
      <vt:lpstr>Section Break Slide Master</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Admin pc</cp:lastModifiedBy>
  <cp:revision>390</cp:revision>
  <dcterms:created xsi:type="dcterms:W3CDTF">2018-04-24T17:14:44Z</dcterms:created>
  <dcterms:modified xsi:type="dcterms:W3CDTF">2020-06-12T03:53:34Z</dcterms:modified>
</cp:coreProperties>
</file>